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0" r:id="rId2"/>
  </p:sldMasterIdLst>
  <p:notesMasterIdLst>
    <p:notesMasterId r:id="rId32"/>
  </p:notesMasterIdLst>
  <p:sldIdLst>
    <p:sldId id="256" r:id="rId3"/>
    <p:sldId id="259" r:id="rId4"/>
    <p:sldId id="272" r:id="rId5"/>
    <p:sldId id="288" r:id="rId6"/>
    <p:sldId id="289" r:id="rId7"/>
    <p:sldId id="2948" r:id="rId8"/>
    <p:sldId id="2956" r:id="rId9"/>
    <p:sldId id="2957" r:id="rId10"/>
    <p:sldId id="2950" r:id="rId11"/>
    <p:sldId id="316" r:id="rId12"/>
    <p:sldId id="317" r:id="rId13"/>
    <p:sldId id="2949" r:id="rId14"/>
    <p:sldId id="2951" r:id="rId15"/>
    <p:sldId id="454" r:id="rId16"/>
    <p:sldId id="403" r:id="rId17"/>
    <p:sldId id="404" r:id="rId18"/>
    <p:sldId id="407" r:id="rId19"/>
    <p:sldId id="408" r:id="rId20"/>
    <p:sldId id="409" r:id="rId21"/>
    <p:sldId id="410" r:id="rId22"/>
    <p:sldId id="411" r:id="rId23"/>
    <p:sldId id="455" r:id="rId24"/>
    <p:sldId id="456" r:id="rId25"/>
    <p:sldId id="2958" r:id="rId26"/>
    <p:sldId id="297" r:id="rId27"/>
    <p:sldId id="2952" r:id="rId28"/>
    <p:sldId id="2953" r:id="rId29"/>
    <p:sldId id="2954" r:id="rId30"/>
    <p:sldId id="2959" r:id="rId31"/>
  </p:sldIdLst>
  <p:sldSz cx="12192000" cy="6858000"/>
  <p:notesSz cx="6858000" cy="9144000"/>
  <p:custDataLst>
    <p:tags r:id="rId3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4B028A-0D97-4F5B-95BC-39EE969015CD}" v="24" dt="2020-10-03T19:34:18.7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3" autoAdjust="0"/>
    <p:restoredTop sz="94711" autoAdjust="0"/>
  </p:normalViewPr>
  <p:slideViewPr>
    <p:cSldViewPr snapToGrid="0" snapToObjects="1">
      <p:cViewPr varScale="1">
        <p:scale>
          <a:sx n="81" d="100"/>
          <a:sy n="81" d="100"/>
        </p:scale>
        <p:origin x="725" y="6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microsoft.com/office/2015/10/relationships/revisionInfo" Target="revisionInfo.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gs" Target="tags/tag1.xml"/><Relationship Id="rId38"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neimneh" userId="2dc66e6e-00fd-48b6-a0aa-02919dbfecb7" providerId="ADAL" clId="{4D4B028A-0D97-4F5B-95BC-39EE969015CD}"/>
    <pc:docChg chg="undo custSel addSld delSld modSld sldOrd modMainMaster modNotesMaster">
      <pc:chgData name="mneimneh" userId="2dc66e6e-00fd-48b6-a0aa-02919dbfecb7" providerId="ADAL" clId="{4D4B028A-0D97-4F5B-95BC-39EE969015CD}" dt="2020-10-03T19:38:28.509" v="380"/>
      <pc:docMkLst>
        <pc:docMk/>
      </pc:docMkLst>
      <pc:sldChg chg="modSp mod">
        <pc:chgData name="mneimneh" userId="2dc66e6e-00fd-48b6-a0aa-02919dbfecb7" providerId="ADAL" clId="{4D4B028A-0D97-4F5B-95BC-39EE969015CD}" dt="2020-10-03T18:16:04.348" v="1" actId="15"/>
        <pc:sldMkLst>
          <pc:docMk/>
          <pc:sldMk cId="0" sldId="259"/>
        </pc:sldMkLst>
        <pc:spChg chg="mod">
          <ac:chgData name="mneimneh" userId="2dc66e6e-00fd-48b6-a0aa-02919dbfecb7" providerId="ADAL" clId="{4D4B028A-0D97-4F5B-95BC-39EE969015CD}" dt="2020-10-03T18:16:04.348" v="1" actId="15"/>
          <ac:spMkLst>
            <pc:docMk/>
            <pc:sldMk cId="0" sldId="259"/>
            <ac:spMk id="3" creationId="{00000000-0000-0000-0000-000000000000}"/>
          </ac:spMkLst>
        </pc:spChg>
      </pc:sldChg>
      <pc:sldChg chg="modSp mod">
        <pc:chgData name="mneimneh" userId="2dc66e6e-00fd-48b6-a0aa-02919dbfecb7" providerId="ADAL" clId="{4D4B028A-0D97-4F5B-95BC-39EE969015CD}" dt="2020-10-03T19:28:51.150" v="247" actId="27636"/>
        <pc:sldMkLst>
          <pc:docMk/>
          <pc:sldMk cId="0" sldId="261"/>
        </pc:sldMkLst>
        <pc:spChg chg="mod">
          <ac:chgData name="mneimneh" userId="2dc66e6e-00fd-48b6-a0aa-02919dbfecb7" providerId="ADAL" clId="{4D4B028A-0D97-4F5B-95BC-39EE969015CD}" dt="2020-10-03T19:28:51.150" v="247" actId="27636"/>
          <ac:spMkLst>
            <pc:docMk/>
            <pc:sldMk cId="0" sldId="261"/>
            <ac:spMk id="3" creationId="{00000000-0000-0000-0000-000000000000}"/>
          </ac:spMkLst>
        </pc:spChg>
      </pc:sldChg>
      <pc:sldChg chg="modSp">
        <pc:chgData name="mneimneh" userId="2dc66e6e-00fd-48b6-a0aa-02919dbfecb7" providerId="ADAL" clId="{4D4B028A-0D97-4F5B-95BC-39EE969015CD}" dt="2020-10-03T19:28:50.864" v="246"/>
        <pc:sldMkLst>
          <pc:docMk/>
          <pc:sldMk cId="0" sldId="262"/>
        </pc:sldMkLst>
        <pc:picChg chg="mod">
          <ac:chgData name="mneimneh" userId="2dc66e6e-00fd-48b6-a0aa-02919dbfecb7" providerId="ADAL" clId="{4D4B028A-0D97-4F5B-95BC-39EE969015CD}" dt="2020-10-03T19:28:50.864" v="246"/>
          <ac:picMkLst>
            <pc:docMk/>
            <pc:sldMk cId="0" sldId="262"/>
            <ac:picMk id="2" creationId="{00000000-0000-0000-0000-000000000000}"/>
          </ac:picMkLst>
        </pc:picChg>
      </pc:sldChg>
      <pc:sldChg chg="modSp mod">
        <pc:chgData name="mneimneh" userId="2dc66e6e-00fd-48b6-a0aa-02919dbfecb7" providerId="ADAL" clId="{4D4B028A-0D97-4F5B-95BC-39EE969015CD}" dt="2020-10-03T18:16:25.484" v="7" actId="27636"/>
        <pc:sldMkLst>
          <pc:docMk/>
          <pc:sldMk cId="0" sldId="263"/>
        </pc:sldMkLst>
        <pc:spChg chg="mod">
          <ac:chgData name="mneimneh" userId="2dc66e6e-00fd-48b6-a0aa-02919dbfecb7" providerId="ADAL" clId="{4D4B028A-0D97-4F5B-95BC-39EE969015CD}" dt="2020-10-03T18:16:25.484" v="7" actId="27636"/>
          <ac:spMkLst>
            <pc:docMk/>
            <pc:sldMk cId="0" sldId="263"/>
            <ac:spMk id="3" creationId="{00000000-0000-0000-0000-000000000000}"/>
          </ac:spMkLst>
        </pc:spChg>
      </pc:sldChg>
      <pc:sldChg chg="addSp delSp modSp del mod">
        <pc:chgData name="mneimneh" userId="2dc66e6e-00fd-48b6-a0aa-02919dbfecb7" providerId="ADAL" clId="{4D4B028A-0D97-4F5B-95BC-39EE969015CD}" dt="2020-10-03T19:06:47.980" v="124" actId="47"/>
        <pc:sldMkLst>
          <pc:docMk/>
          <pc:sldMk cId="0" sldId="264"/>
        </pc:sldMkLst>
        <pc:picChg chg="del">
          <ac:chgData name="mneimneh" userId="2dc66e6e-00fd-48b6-a0aa-02919dbfecb7" providerId="ADAL" clId="{4D4B028A-0D97-4F5B-95BC-39EE969015CD}" dt="2020-10-03T19:05:35.819" v="105" actId="478"/>
          <ac:picMkLst>
            <pc:docMk/>
            <pc:sldMk cId="0" sldId="264"/>
            <ac:picMk id="2" creationId="{00000000-0000-0000-0000-000000000000}"/>
          </ac:picMkLst>
        </pc:picChg>
        <pc:picChg chg="add mod">
          <ac:chgData name="mneimneh" userId="2dc66e6e-00fd-48b6-a0aa-02919dbfecb7" providerId="ADAL" clId="{4D4B028A-0D97-4F5B-95BC-39EE969015CD}" dt="2020-10-03T19:06:11.226" v="108" actId="1076"/>
          <ac:picMkLst>
            <pc:docMk/>
            <pc:sldMk cId="0" sldId="264"/>
            <ac:picMk id="1026" creationId="{47E79A51-3884-42E3-A33C-E61C7CCB9CC1}"/>
          </ac:picMkLst>
        </pc:picChg>
      </pc:sldChg>
      <pc:sldChg chg="del">
        <pc:chgData name="mneimneh" userId="2dc66e6e-00fd-48b6-a0aa-02919dbfecb7" providerId="ADAL" clId="{4D4B028A-0D97-4F5B-95BC-39EE969015CD}" dt="2020-10-03T18:16:12.915" v="2" actId="47"/>
        <pc:sldMkLst>
          <pc:docMk/>
          <pc:sldMk cId="0" sldId="268"/>
        </pc:sldMkLst>
      </pc:sldChg>
      <pc:sldChg chg="del">
        <pc:chgData name="mneimneh" userId="2dc66e6e-00fd-48b6-a0aa-02919dbfecb7" providerId="ADAL" clId="{4D4B028A-0D97-4F5B-95BC-39EE969015CD}" dt="2020-10-03T18:16:13.564" v="3" actId="47"/>
        <pc:sldMkLst>
          <pc:docMk/>
          <pc:sldMk cId="0" sldId="269"/>
        </pc:sldMkLst>
      </pc:sldChg>
      <pc:sldChg chg="del">
        <pc:chgData name="mneimneh" userId="2dc66e6e-00fd-48b6-a0aa-02919dbfecb7" providerId="ADAL" clId="{4D4B028A-0D97-4F5B-95BC-39EE969015CD}" dt="2020-10-03T18:16:14.356" v="4" actId="47"/>
        <pc:sldMkLst>
          <pc:docMk/>
          <pc:sldMk cId="0" sldId="270"/>
        </pc:sldMkLst>
      </pc:sldChg>
      <pc:sldChg chg="modSp mod">
        <pc:chgData name="mneimneh" userId="2dc66e6e-00fd-48b6-a0aa-02919dbfecb7" providerId="ADAL" clId="{4D4B028A-0D97-4F5B-95BC-39EE969015CD}" dt="2020-10-03T19:29:30.184" v="302" actId="113"/>
        <pc:sldMkLst>
          <pc:docMk/>
          <pc:sldMk cId="2421838462" sldId="272"/>
        </pc:sldMkLst>
        <pc:spChg chg="mod">
          <ac:chgData name="mneimneh" userId="2dc66e6e-00fd-48b6-a0aa-02919dbfecb7" providerId="ADAL" clId="{4D4B028A-0D97-4F5B-95BC-39EE969015CD}" dt="2020-10-03T19:29:30.184" v="302" actId="113"/>
          <ac:spMkLst>
            <pc:docMk/>
            <pc:sldMk cId="2421838462" sldId="272"/>
            <ac:spMk id="4" creationId="{00000000-0000-0000-0000-000000000000}"/>
          </ac:spMkLst>
        </pc:spChg>
      </pc:sldChg>
      <pc:sldChg chg="addSp delSp modSp add del mod modNotes">
        <pc:chgData name="mneimneh" userId="2dc66e6e-00fd-48b6-a0aa-02919dbfecb7" providerId="ADAL" clId="{4D4B028A-0D97-4F5B-95BC-39EE969015CD}" dt="2020-10-03T19:33:29.151" v="341" actId="47"/>
        <pc:sldMkLst>
          <pc:docMk/>
          <pc:sldMk cId="3415713143" sldId="295"/>
        </pc:sldMkLst>
        <pc:spChg chg="mod">
          <ac:chgData name="mneimneh" userId="2dc66e6e-00fd-48b6-a0aa-02919dbfecb7" providerId="ADAL" clId="{4D4B028A-0D97-4F5B-95BC-39EE969015CD}" dt="2020-10-03T19:28:50.864" v="246"/>
          <ac:spMkLst>
            <pc:docMk/>
            <pc:sldMk cId="3415713143" sldId="295"/>
            <ac:spMk id="4" creationId="{00000000-0000-0000-0000-000000000000}"/>
          </ac:spMkLst>
        </pc:spChg>
        <pc:spChg chg="mod">
          <ac:chgData name="mneimneh" userId="2dc66e6e-00fd-48b6-a0aa-02919dbfecb7" providerId="ADAL" clId="{4D4B028A-0D97-4F5B-95BC-39EE969015CD}" dt="2020-10-03T19:28:50.864" v="246"/>
          <ac:spMkLst>
            <pc:docMk/>
            <pc:sldMk cId="3415713143" sldId="295"/>
            <ac:spMk id="5" creationId="{00000000-0000-0000-0000-000000000000}"/>
          </ac:spMkLst>
        </pc:spChg>
        <pc:spChg chg="mod">
          <ac:chgData name="mneimneh" userId="2dc66e6e-00fd-48b6-a0aa-02919dbfecb7" providerId="ADAL" clId="{4D4B028A-0D97-4F5B-95BC-39EE969015CD}" dt="2020-10-03T19:28:50.864" v="246"/>
          <ac:spMkLst>
            <pc:docMk/>
            <pc:sldMk cId="3415713143" sldId="295"/>
            <ac:spMk id="9" creationId="{00000000-0000-0000-0000-000000000000}"/>
          </ac:spMkLst>
        </pc:spChg>
        <pc:spChg chg="mod">
          <ac:chgData name="mneimneh" userId="2dc66e6e-00fd-48b6-a0aa-02919dbfecb7" providerId="ADAL" clId="{4D4B028A-0D97-4F5B-95BC-39EE969015CD}" dt="2020-10-03T19:28:50.864" v="246"/>
          <ac:spMkLst>
            <pc:docMk/>
            <pc:sldMk cId="3415713143" sldId="295"/>
            <ac:spMk id="10" creationId="{00000000-0000-0000-0000-000000000000}"/>
          </ac:spMkLst>
        </pc:spChg>
        <pc:spChg chg="del">
          <ac:chgData name="mneimneh" userId="2dc66e6e-00fd-48b6-a0aa-02919dbfecb7" providerId="ADAL" clId="{4D4B028A-0D97-4F5B-95BC-39EE969015CD}" dt="2020-10-03T18:20:07.409" v="21" actId="478"/>
          <ac:spMkLst>
            <pc:docMk/>
            <pc:sldMk cId="3415713143" sldId="295"/>
            <ac:spMk id="13" creationId="{00000000-0000-0000-0000-000000000000}"/>
          </ac:spMkLst>
        </pc:spChg>
        <pc:picChg chg="add mod">
          <ac:chgData name="mneimneh" userId="2dc66e6e-00fd-48b6-a0aa-02919dbfecb7" providerId="ADAL" clId="{4D4B028A-0D97-4F5B-95BC-39EE969015CD}" dt="2020-10-03T19:28:50.864" v="246"/>
          <ac:picMkLst>
            <pc:docMk/>
            <pc:sldMk cId="3415713143" sldId="295"/>
            <ac:picMk id="3" creationId="{81BB41BE-CF35-4B49-A41E-907FD40614F7}"/>
          </ac:picMkLst>
        </pc:picChg>
        <pc:picChg chg="mod">
          <ac:chgData name="mneimneh" userId="2dc66e6e-00fd-48b6-a0aa-02919dbfecb7" providerId="ADAL" clId="{4D4B028A-0D97-4F5B-95BC-39EE969015CD}" dt="2020-10-03T19:28:50.864" v="246"/>
          <ac:picMkLst>
            <pc:docMk/>
            <pc:sldMk cId="3415713143" sldId="295"/>
            <ac:picMk id="1026" creationId="{00000000-0000-0000-0000-000000000000}"/>
          </ac:picMkLst>
        </pc:picChg>
        <pc:picChg chg="mod">
          <ac:chgData name="mneimneh" userId="2dc66e6e-00fd-48b6-a0aa-02919dbfecb7" providerId="ADAL" clId="{4D4B028A-0D97-4F5B-95BC-39EE969015CD}" dt="2020-10-03T19:28:50.864" v="246"/>
          <ac:picMkLst>
            <pc:docMk/>
            <pc:sldMk cId="3415713143" sldId="295"/>
            <ac:picMk id="1027" creationId="{00000000-0000-0000-0000-000000000000}"/>
          </ac:picMkLst>
        </pc:picChg>
        <pc:cxnChg chg="mod">
          <ac:chgData name="mneimneh" userId="2dc66e6e-00fd-48b6-a0aa-02919dbfecb7" providerId="ADAL" clId="{4D4B028A-0D97-4F5B-95BC-39EE969015CD}" dt="2020-10-03T19:28:50.864" v="246"/>
          <ac:cxnSpMkLst>
            <pc:docMk/>
            <pc:sldMk cId="3415713143" sldId="295"/>
            <ac:cxnSpMk id="6" creationId="{00000000-0000-0000-0000-000000000000}"/>
          </ac:cxnSpMkLst>
        </pc:cxnChg>
        <pc:cxnChg chg="mod">
          <ac:chgData name="mneimneh" userId="2dc66e6e-00fd-48b6-a0aa-02919dbfecb7" providerId="ADAL" clId="{4D4B028A-0D97-4F5B-95BC-39EE969015CD}" dt="2020-10-03T19:28:50.864" v="246"/>
          <ac:cxnSpMkLst>
            <pc:docMk/>
            <pc:sldMk cId="3415713143" sldId="295"/>
            <ac:cxnSpMk id="7" creationId="{00000000-0000-0000-0000-000000000000}"/>
          </ac:cxnSpMkLst>
        </pc:cxnChg>
        <pc:cxnChg chg="mod">
          <ac:chgData name="mneimneh" userId="2dc66e6e-00fd-48b6-a0aa-02919dbfecb7" providerId="ADAL" clId="{4D4B028A-0D97-4F5B-95BC-39EE969015CD}" dt="2020-10-03T19:28:50.864" v="246"/>
          <ac:cxnSpMkLst>
            <pc:docMk/>
            <pc:sldMk cId="3415713143" sldId="295"/>
            <ac:cxnSpMk id="8" creationId="{00000000-0000-0000-0000-000000000000}"/>
          </ac:cxnSpMkLst>
        </pc:cxnChg>
        <pc:cxnChg chg="mod">
          <ac:chgData name="mneimneh" userId="2dc66e6e-00fd-48b6-a0aa-02919dbfecb7" providerId="ADAL" clId="{4D4B028A-0D97-4F5B-95BC-39EE969015CD}" dt="2020-10-03T19:28:50.864" v="246"/>
          <ac:cxnSpMkLst>
            <pc:docMk/>
            <pc:sldMk cId="3415713143" sldId="295"/>
            <ac:cxnSpMk id="12" creationId="{00000000-0000-0000-0000-000000000000}"/>
          </ac:cxnSpMkLst>
        </pc:cxnChg>
      </pc:sldChg>
      <pc:sldChg chg="modSp add del">
        <pc:chgData name="mneimneh" userId="2dc66e6e-00fd-48b6-a0aa-02919dbfecb7" providerId="ADAL" clId="{4D4B028A-0D97-4F5B-95BC-39EE969015CD}" dt="2020-10-03T19:33:52.667" v="346"/>
        <pc:sldMkLst>
          <pc:docMk/>
          <pc:sldMk cId="641930571" sldId="437"/>
        </pc:sldMkLst>
        <pc:graphicFrameChg chg="mod">
          <ac:chgData name="mneimneh" userId="2dc66e6e-00fd-48b6-a0aa-02919dbfecb7" providerId="ADAL" clId="{4D4B028A-0D97-4F5B-95BC-39EE969015CD}" dt="2020-10-03T19:33:52.667" v="346"/>
          <ac:graphicFrameMkLst>
            <pc:docMk/>
            <pc:sldMk cId="641930571" sldId="437"/>
            <ac:graphicFrameMk id="4" creationId="{00000000-0000-0000-0000-000000000000}"/>
          </ac:graphicFrameMkLst>
        </pc:graphicFrameChg>
      </pc:sldChg>
      <pc:sldChg chg="modSp add del mod modNotes">
        <pc:chgData name="mneimneh" userId="2dc66e6e-00fd-48b6-a0aa-02919dbfecb7" providerId="ADAL" clId="{4D4B028A-0D97-4F5B-95BC-39EE969015CD}" dt="2020-10-03T19:33:46.437" v="345"/>
        <pc:sldMkLst>
          <pc:docMk/>
          <pc:sldMk cId="2798552732" sldId="440"/>
        </pc:sldMkLst>
        <pc:spChg chg="mod">
          <ac:chgData name="mneimneh" userId="2dc66e6e-00fd-48b6-a0aa-02919dbfecb7" providerId="ADAL" clId="{4D4B028A-0D97-4F5B-95BC-39EE969015CD}" dt="2020-10-03T19:28:50.864" v="246"/>
          <ac:spMkLst>
            <pc:docMk/>
            <pc:sldMk cId="2798552732" sldId="440"/>
            <ac:spMk id="5" creationId="{00000000-0000-0000-0000-000000000000}"/>
          </ac:spMkLst>
        </pc:spChg>
        <pc:spChg chg="mod">
          <ac:chgData name="mneimneh" userId="2dc66e6e-00fd-48b6-a0aa-02919dbfecb7" providerId="ADAL" clId="{4D4B028A-0D97-4F5B-95BC-39EE969015CD}" dt="2020-10-03T19:28:50.864" v="246"/>
          <ac:spMkLst>
            <pc:docMk/>
            <pc:sldMk cId="2798552732" sldId="440"/>
            <ac:spMk id="6" creationId="{00000000-0000-0000-0000-000000000000}"/>
          </ac:spMkLst>
        </pc:spChg>
        <pc:spChg chg="mod">
          <ac:chgData name="mneimneh" userId="2dc66e6e-00fd-48b6-a0aa-02919dbfecb7" providerId="ADAL" clId="{4D4B028A-0D97-4F5B-95BC-39EE969015CD}" dt="2020-10-03T19:28:50.864" v="246"/>
          <ac:spMkLst>
            <pc:docMk/>
            <pc:sldMk cId="2798552732" sldId="440"/>
            <ac:spMk id="7" creationId="{00000000-0000-0000-0000-000000000000}"/>
          </ac:spMkLst>
        </pc:spChg>
        <pc:spChg chg="mod">
          <ac:chgData name="mneimneh" userId="2dc66e6e-00fd-48b6-a0aa-02919dbfecb7" providerId="ADAL" clId="{4D4B028A-0D97-4F5B-95BC-39EE969015CD}" dt="2020-10-03T19:28:50.864" v="246"/>
          <ac:spMkLst>
            <pc:docMk/>
            <pc:sldMk cId="2798552732" sldId="440"/>
            <ac:spMk id="8" creationId="{00000000-0000-0000-0000-000000000000}"/>
          </ac:spMkLst>
        </pc:spChg>
        <pc:spChg chg="mod">
          <ac:chgData name="mneimneh" userId="2dc66e6e-00fd-48b6-a0aa-02919dbfecb7" providerId="ADAL" clId="{4D4B028A-0D97-4F5B-95BC-39EE969015CD}" dt="2020-10-03T19:28:50.864" v="246"/>
          <ac:spMkLst>
            <pc:docMk/>
            <pc:sldMk cId="2798552732" sldId="440"/>
            <ac:spMk id="9" creationId="{00000000-0000-0000-0000-000000000000}"/>
          </ac:spMkLst>
        </pc:spChg>
        <pc:spChg chg="mod">
          <ac:chgData name="mneimneh" userId="2dc66e6e-00fd-48b6-a0aa-02919dbfecb7" providerId="ADAL" clId="{4D4B028A-0D97-4F5B-95BC-39EE969015CD}" dt="2020-10-03T19:28:50.864" v="246"/>
          <ac:spMkLst>
            <pc:docMk/>
            <pc:sldMk cId="2798552732" sldId="440"/>
            <ac:spMk id="10" creationId="{00000000-0000-0000-0000-000000000000}"/>
          </ac:spMkLst>
        </pc:spChg>
        <pc:spChg chg="mod">
          <ac:chgData name="mneimneh" userId="2dc66e6e-00fd-48b6-a0aa-02919dbfecb7" providerId="ADAL" clId="{4D4B028A-0D97-4F5B-95BC-39EE969015CD}" dt="2020-10-03T19:28:50.864" v="246"/>
          <ac:spMkLst>
            <pc:docMk/>
            <pc:sldMk cId="2798552732" sldId="440"/>
            <ac:spMk id="11" creationId="{00000000-0000-0000-0000-000000000000}"/>
          </ac:spMkLst>
        </pc:spChg>
        <pc:graphicFrameChg chg="mod">
          <ac:chgData name="mneimneh" userId="2dc66e6e-00fd-48b6-a0aa-02919dbfecb7" providerId="ADAL" clId="{4D4B028A-0D97-4F5B-95BC-39EE969015CD}" dt="2020-10-03T19:33:46.437" v="345"/>
          <ac:graphicFrameMkLst>
            <pc:docMk/>
            <pc:sldMk cId="2798552732" sldId="440"/>
            <ac:graphicFrameMk id="4" creationId="{00000000-0000-0000-0000-000000000000}"/>
          </ac:graphicFrameMkLst>
        </pc:graphicFrameChg>
      </pc:sldChg>
      <pc:sldChg chg="modSp add del mod modNotes">
        <pc:chgData name="mneimneh" userId="2dc66e6e-00fd-48b6-a0aa-02919dbfecb7" providerId="ADAL" clId="{4D4B028A-0D97-4F5B-95BC-39EE969015CD}" dt="2020-10-03T19:31:35.945" v="311" actId="47"/>
        <pc:sldMkLst>
          <pc:docMk/>
          <pc:sldMk cId="862903565" sldId="451"/>
        </pc:sldMkLst>
        <pc:spChg chg="mod">
          <ac:chgData name="mneimneh" userId="2dc66e6e-00fd-48b6-a0aa-02919dbfecb7" providerId="ADAL" clId="{4D4B028A-0D97-4F5B-95BC-39EE969015CD}" dt="2020-10-03T19:30:12.337" v="304" actId="14100"/>
          <ac:spMkLst>
            <pc:docMk/>
            <pc:sldMk cId="862903565" sldId="451"/>
            <ac:spMk id="4" creationId="{00000000-0000-0000-0000-000000000000}"/>
          </ac:spMkLst>
        </pc:spChg>
        <pc:spChg chg="mod">
          <ac:chgData name="mneimneh" userId="2dc66e6e-00fd-48b6-a0aa-02919dbfecb7" providerId="ADAL" clId="{4D4B028A-0D97-4F5B-95BC-39EE969015CD}" dt="2020-10-03T19:30:12.337" v="304" actId="14100"/>
          <ac:spMkLst>
            <pc:docMk/>
            <pc:sldMk cId="862903565" sldId="451"/>
            <ac:spMk id="19" creationId="{00000000-0000-0000-0000-000000000000}"/>
          </ac:spMkLst>
        </pc:spChg>
        <pc:spChg chg="mod">
          <ac:chgData name="mneimneh" userId="2dc66e6e-00fd-48b6-a0aa-02919dbfecb7" providerId="ADAL" clId="{4D4B028A-0D97-4F5B-95BC-39EE969015CD}" dt="2020-10-03T19:30:12.337" v="304" actId="14100"/>
          <ac:spMkLst>
            <pc:docMk/>
            <pc:sldMk cId="862903565" sldId="451"/>
            <ac:spMk id="20" creationId="{00000000-0000-0000-0000-000000000000}"/>
          </ac:spMkLst>
        </pc:spChg>
        <pc:spChg chg="mod">
          <ac:chgData name="mneimneh" userId="2dc66e6e-00fd-48b6-a0aa-02919dbfecb7" providerId="ADAL" clId="{4D4B028A-0D97-4F5B-95BC-39EE969015CD}" dt="2020-10-03T19:30:12.337" v="304" actId="14100"/>
          <ac:spMkLst>
            <pc:docMk/>
            <pc:sldMk cId="862903565" sldId="451"/>
            <ac:spMk id="22" creationId="{00000000-0000-0000-0000-000000000000}"/>
          </ac:spMkLst>
        </pc:spChg>
        <pc:spChg chg="mod">
          <ac:chgData name="mneimneh" userId="2dc66e6e-00fd-48b6-a0aa-02919dbfecb7" providerId="ADAL" clId="{4D4B028A-0D97-4F5B-95BC-39EE969015CD}" dt="2020-10-03T19:30:28.930" v="309" actId="1076"/>
          <ac:spMkLst>
            <pc:docMk/>
            <pc:sldMk cId="862903565" sldId="451"/>
            <ac:spMk id="23" creationId="{00000000-0000-0000-0000-000000000000}"/>
          </ac:spMkLst>
        </pc:spChg>
        <pc:spChg chg="mod">
          <ac:chgData name="mneimneh" userId="2dc66e6e-00fd-48b6-a0aa-02919dbfecb7" providerId="ADAL" clId="{4D4B028A-0D97-4F5B-95BC-39EE969015CD}" dt="2020-10-03T19:30:12.337" v="304" actId="14100"/>
          <ac:spMkLst>
            <pc:docMk/>
            <pc:sldMk cId="862903565" sldId="451"/>
            <ac:spMk id="24" creationId="{00000000-0000-0000-0000-000000000000}"/>
          </ac:spMkLst>
        </pc:spChg>
        <pc:spChg chg="mod">
          <ac:chgData name="mneimneh" userId="2dc66e6e-00fd-48b6-a0aa-02919dbfecb7" providerId="ADAL" clId="{4D4B028A-0D97-4F5B-95BC-39EE969015CD}" dt="2020-10-03T19:30:12.337" v="304" actId="14100"/>
          <ac:spMkLst>
            <pc:docMk/>
            <pc:sldMk cId="862903565" sldId="451"/>
            <ac:spMk id="27" creationId="{00000000-0000-0000-0000-000000000000}"/>
          </ac:spMkLst>
        </pc:spChg>
        <pc:spChg chg="mod">
          <ac:chgData name="mneimneh" userId="2dc66e6e-00fd-48b6-a0aa-02919dbfecb7" providerId="ADAL" clId="{4D4B028A-0D97-4F5B-95BC-39EE969015CD}" dt="2020-10-03T19:30:12.337" v="304" actId="14100"/>
          <ac:spMkLst>
            <pc:docMk/>
            <pc:sldMk cId="862903565" sldId="451"/>
            <ac:spMk id="28" creationId="{00000000-0000-0000-0000-000000000000}"/>
          </ac:spMkLst>
        </pc:spChg>
        <pc:spChg chg="mod">
          <ac:chgData name="mneimneh" userId="2dc66e6e-00fd-48b6-a0aa-02919dbfecb7" providerId="ADAL" clId="{4D4B028A-0D97-4F5B-95BC-39EE969015CD}" dt="2020-10-03T19:30:12.337" v="304" actId="14100"/>
          <ac:spMkLst>
            <pc:docMk/>
            <pc:sldMk cId="862903565" sldId="451"/>
            <ac:spMk id="29" creationId="{00000000-0000-0000-0000-000000000000}"/>
          </ac:spMkLst>
        </pc:spChg>
        <pc:spChg chg="mod">
          <ac:chgData name="mneimneh" userId="2dc66e6e-00fd-48b6-a0aa-02919dbfecb7" providerId="ADAL" clId="{4D4B028A-0D97-4F5B-95BC-39EE969015CD}" dt="2020-10-03T19:30:12.337" v="304" actId="14100"/>
          <ac:spMkLst>
            <pc:docMk/>
            <pc:sldMk cId="862903565" sldId="451"/>
            <ac:spMk id="37" creationId="{00000000-0000-0000-0000-000000000000}"/>
          </ac:spMkLst>
        </pc:spChg>
        <pc:spChg chg="mod">
          <ac:chgData name="mneimneh" userId="2dc66e6e-00fd-48b6-a0aa-02919dbfecb7" providerId="ADAL" clId="{4D4B028A-0D97-4F5B-95BC-39EE969015CD}" dt="2020-10-03T19:30:12.337" v="304" actId="14100"/>
          <ac:spMkLst>
            <pc:docMk/>
            <pc:sldMk cId="862903565" sldId="451"/>
            <ac:spMk id="38" creationId="{00000000-0000-0000-0000-000000000000}"/>
          </ac:spMkLst>
        </pc:spChg>
        <pc:spChg chg="mod">
          <ac:chgData name="mneimneh" userId="2dc66e6e-00fd-48b6-a0aa-02919dbfecb7" providerId="ADAL" clId="{4D4B028A-0D97-4F5B-95BC-39EE969015CD}" dt="2020-10-03T19:30:12.337" v="304" actId="14100"/>
          <ac:spMkLst>
            <pc:docMk/>
            <pc:sldMk cId="862903565" sldId="451"/>
            <ac:spMk id="39" creationId="{00000000-0000-0000-0000-000000000000}"/>
          </ac:spMkLst>
        </pc:spChg>
        <pc:picChg chg="mod">
          <ac:chgData name="mneimneh" userId="2dc66e6e-00fd-48b6-a0aa-02919dbfecb7" providerId="ADAL" clId="{4D4B028A-0D97-4F5B-95BC-39EE969015CD}" dt="2020-10-03T19:30:12.337" v="304" actId="14100"/>
          <ac:picMkLst>
            <pc:docMk/>
            <pc:sldMk cId="862903565" sldId="451"/>
            <ac:picMk id="21" creationId="{D51F3B91-40F5-4F78-81B2-92C6454E9A4A}"/>
          </ac:picMkLst>
        </pc:picChg>
        <pc:picChg chg="mod">
          <ac:chgData name="mneimneh" userId="2dc66e6e-00fd-48b6-a0aa-02919dbfecb7" providerId="ADAL" clId="{4D4B028A-0D97-4F5B-95BC-39EE969015CD}" dt="2020-10-03T19:30:28.930" v="309" actId="1076"/>
          <ac:picMkLst>
            <pc:docMk/>
            <pc:sldMk cId="862903565" sldId="451"/>
            <ac:picMk id="35" creationId="{B97F76D5-B59D-4598-8616-50A9955C6440}"/>
          </ac:picMkLst>
        </pc:picChg>
        <pc:picChg chg="mod">
          <ac:chgData name="mneimneh" userId="2dc66e6e-00fd-48b6-a0aa-02919dbfecb7" providerId="ADAL" clId="{4D4B028A-0D97-4F5B-95BC-39EE969015CD}" dt="2020-10-03T19:30:12.337" v="304" actId="14100"/>
          <ac:picMkLst>
            <pc:docMk/>
            <pc:sldMk cId="862903565" sldId="451"/>
            <ac:picMk id="1026" creationId="{B1BACECE-50F6-4D04-86CA-EB67C4104789}"/>
          </ac:picMkLst>
        </pc:picChg>
        <pc:cxnChg chg="mod">
          <ac:chgData name="mneimneh" userId="2dc66e6e-00fd-48b6-a0aa-02919dbfecb7" providerId="ADAL" clId="{4D4B028A-0D97-4F5B-95BC-39EE969015CD}" dt="2020-10-03T19:30:12.337" v="304" actId="14100"/>
          <ac:cxnSpMkLst>
            <pc:docMk/>
            <pc:sldMk cId="862903565" sldId="451"/>
            <ac:cxnSpMk id="13" creationId="{00000000-0000-0000-0000-000000000000}"/>
          </ac:cxnSpMkLst>
        </pc:cxnChg>
        <pc:cxnChg chg="mod">
          <ac:chgData name="mneimneh" userId="2dc66e6e-00fd-48b6-a0aa-02919dbfecb7" providerId="ADAL" clId="{4D4B028A-0D97-4F5B-95BC-39EE969015CD}" dt="2020-10-03T19:30:12.337" v="304" actId="14100"/>
          <ac:cxnSpMkLst>
            <pc:docMk/>
            <pc:sldMk cId="862903565" sldId="451"/>
            <ac:cxnSpMk id="34" creationId="{00000000-0000-0000-0000-000000000000}"/>
          </ac:cxnSpMkLst>
        </pc:cxnChg>
      </pc:sldChg>
      <pc:sldChg chg="modSp add del modNotes">
        <pc:chgData name="mneimneh" userId="2dc66e6e-00fd-48b6-a0aa-02919dbfecb7" providerId="ADAL" clId="{4D4B028A-0D97-4F5B-95BC-39EE969015CD}" dt="2020-10-03T19:34:18.777" v="348"/>
        <pc:sldMkLst>
          <pc:docMk/>
          <pc:sldMk cId="4199897340" sldId="498"/>
        </pc:sldMkLst>
        <pc:spChg chg="mod">
          <ac:chgData name="mneimneh" userId="2dc66e6e-00fd-48b6-a0aa-02919dbfecb7" providerId="ADAL" clId="{4D4B028A-0D97-4F5B-95BC-39EE969015CD}" dt="2020-10-03T19:28:50.864" v="246"/>
          <ac:spMkLst>
            <pc:docMk/>
            <pc:sldMk cId="4199897340" sldId="498"/>
            <ac:spMk id="2" creationId="{00000000-0000-0000-0000-000000000000}"/>
          </ac:spMkLst>
        </pc:spChg>
        <pc:spChg chg="mod">
          <ac:chgData name="mneimneh" userId="2dc66e6e-00fd-48b6-a0aa-02919dbfecb7" providerId="ADAL" clId="{4D4B028A-0D97-4F5B-95BC-39EE969015CD}" dt="2020-10-03T19:28:50.864" v="246"/>
          <ac:spMkLst>
            <pc:docMk/>
            <pc:sldMk cId="4199897340" sldId="498"/>
            <ac:spMk id="3" creationId="{00000000-0000-0000-0000-000000000000}"/>
          </ac:spMkLst>
        </pc:spChg>
        <pc:spChg chg="mod">
          <ac:chgData name="mneimneh" userId="2dc66e6e-00fd-48b6-a0aa-02919dbfecb7" providerId="ADAL" clId="{4D4B028A-0D97-4F5B-95BC-39EE969015CD}" dt="2020-10-03T19:28:50.864" v="246"/>
          <ac:spMkLst>
            <pc:docMk/>
            <pc:sldMk cId="4199897340" sldId="498"/>
            <ac:spMk id="5" creationId="{00000000-0000-0000-0000-000000000000}"/>
          </ac:spMkLst>
        </pc:spChg>
        <pc:spChg chg="mod">
          <ac:chgData name="mneimneh" userId="2dc66e6e-00fd-48b6-a0aa-02919dbfecb7" providerId="ADAL" clId="{4D4B028A-0D97-4F5B-95BC-39EE969015CD}" dt="2020-10-03T19:28:50.864" v="246"/>
          <ac:spMkLst>
            <pc:docMk/>
            <pc:sldMk cId="4199897340" sldId="498"/>
            <ac:spMk id="7" creationId="{00000000-0000-0000-0000-000000000000}"/>
          </ac:spMkLst>
        </pc:spChg>
        <pc:spChg chg="mod">
          <ac:chgData name="mneimneh" userId="2dc66e6e-00fd-48b6-a0aa-02919dbfecb7" providerId="ADAL" clId="{4D4B028A-0D97-4F5B-95BC-39EE969015CD}" dt="2020-10-03T19:28:50.864" v="246"/>
          <ac:spMkLst>
            <pc:docMk/>
            <pc:sldMk cId="4199897340" sldId="498"/>
            <ac:spMk id="9" creationId="{00000000-0000-0000-0000-000000000000}"/>
          </ac:spMkLst>
        </pc:spChg>
        <pc:spChg chg="mod">
          <ac:chgData name="mneimneh" userId="2dc66e6e-00fd-48b6-a0aa-02919dbfecb7" providerId="ADAL" clId="{4D4B028A-0D97-4F5B-95BC-39EE969015CD}" dt="2020-10-03T19:28:50.864" v="246"/>
          <ac:spMkLst>
            <pc:docMk/>
            <pc:sldMk cId="4199897340" sldId="498"/>
            <ac:spMk id="10" creationId="{00000000-0000-0000-0000-000000000000}"/>
          </ac:spMkLst>
        </pc:spChg>
        <pc:spChg chg="mod">
          <ac:chgData name="mneimneh" userId="2dc66e6e-00fd-48b6-a0aa-02919dbfecb7" providerId="ADAL" clId="{4D4B028A-0D97-4F5B-95BC-39EE969015CD}" dt="2020-10-03T19:28:50.864" v="246"/>
          <ac:spMkLst>
            <pc:docMk/>
            <pc:sldMk cId="4199897340" sldId="498"/>
            <ac:spMk id="12" creationId="{00000000-0000-0000-0000-000000000000}"/>
          </ac:spMkLst>
        </pc:spChg>
        <pc:spChg chg="mod">
          <ac:chgData name="mneimneh" userId="2dc66e6e-00fd-48b6-a0aa-02919dbfecb7" providerId="ADAL" clId="{4D4B028A-0D97-4F5B-95BC-39EE969015CD}" dt="2020-10-03T19:28:50.864" v="246"/>
          <ac:spMkLst>
            <pc:docMk/>
            <pc:sldMk cId="4199897340" sldId="498"/>
            <ac:spMk id="13" creationId="{00000000-0000-0000-0000-000000000000}"/>
          </ac:spMkLst>
        </pc:spChg>
        <pc:spChg chg="mod">
          <ac:chgData name="mneimneh" userId="2dc66e6e-00fd-48b6-a0aa-02919dbfecb7" providerId="ADAL" clId="{4D4B028A-0D97-4F5B-95BC-39EE969015CD}" dt="2020-10-03T19:28:50.864" v="246"/>
          <ac:spMkLst>
            <pc:docMk/>
            <pc:sldMk cId="4199897340" sldId="498"/>
            <ac:spMk id="15" creationId="{00000000-0000-0000-0000-000000000000}"/>
          </ac:spMkLst>
        </pc:spChg>
        <pc:spChg chg="mod">
          <ac:chgData name="mneimneh" userId="2dc66e6e-00fd-48b6-a0aa-02919dbfecb7" providerId="ADAL" clId="{4D4B028A-0D97-4F5B-95BC-39EE969015CD}" dt="2020-10-03T19:28:50.864" v="246"/>
          <ac:spMkLst>
            <pc:docMk/>
            <pc:sldMk cId="4199897340" sldId="498"/>
            <ac:spMk id="16" creationId="{00000000-0000-0000-0000-000000000000}"/>
          </ac:spMkLst>
        </pc:spChg>
        <pc:spChg chg="mod">
          <ac:chgData name="mneimneh" userId="2dc66e6e-00fd-48b6-a0aa-02919dbfecb7" providerId="ADAL" clId="{4D4B028A-0D97-4F5B-95BC-39EE969015CD}" dt="2020-10-03T19:28:50.864" v="246"/>
          <ac:spMkLst>
            <pc:docMk/>
            <pc:sldMk cId="4199897340" sldId="498"/>
            <ac:spMk id="17" creationId="{00000000-0000-0000-0000-000000000000}"/>
          </ac:spMkLst>
        </pc:spChg>
        <pc:spChg chg="mod">
          <ac:chgData name="mneimneh" userId="2dc66e6e-00fd-48b6-a0aa-02919dbfecb7" providerId="ADAL" clId="{4D4B028A-0D97-4F5B-95BC-39EE969015CD}" dt="2020-10-03T19:28:50.864" v="246"/>
          <ac:spMkLst>
            <pc:docMk/>
            <pc:sldMk cId="4199897340" sldId="498"/>
            <ac:spMk id="18" creationId="{00000000-0000-0000-0000-000000000000}"/>
          </ac:spMkLst>
        </pc:spChg>
        <pc:spChg chg="mod">
          <ac:chgData name="mneimneh" userId="2dc66e6e-00fd-48b6-a0aa-02919dbfecb7" providerId="ADAL" clId="{4D4B028A-0D97-4F5B-95BC-39EE969015CD}" dt="2020-10-03T19:28:50.864" v="246"/>
          <ac:spMkLst>
            <pc:docMk/>
            <pc:sldMk cId="4199897340" sldId="498"/>
            <ac:spMk id="30" creationId="{00000000-0000-0000-0000-000000000000}"/>
          </ac:spMkLst>
        </pc:spChg>
        <pc:picChg chg="mod">
          <ac:chgData name="mneimneh" userId="2dc66e6e-00fd-48b6-a0aa-02919dbfecb7" providerId="ADAL" clId="{4D4B028A-0D97-4F5B-95BC-39EE969015CD}" dt="2020-10-03T19:28:50.864" v="246"/>
          <ac:picMkLst>
            <pc:docMk/>
            <pc:sldMk cId="4199897340" sldId="498"/>
            <ac:picMk id="8" creationId="{00000000-0000-0000-0000-000000000000}"/>
          </ac:picMkLst>
        </pc:picChg>
      </pc:sldChg>
      <pc:sldChg chg="modSp add del mod modNotes">
        <pc:chgData name="mneimneh" userId="2dc66e6e-00fd-48b6-a0aa-02919dbfecb7" providerId="ADAL" clId="{4D4B028A-0D97-4F5B-95BC-39EE969015CD}" dt="2020-10-03T19:34:18.974" v="350" actId="27636"/>
        <pc:sldMkLst>
          <pc:docMk/>
          <pc:sldMk cId="562082533" sldId="513"/>
        </pc:sldMkLst>
        <pc:spChg chg="mod">
          <ac:chgData name="mneimneh" userId="2dc66e6e-00fd-48b6-a0aa-02919dbfecb7" providerId="ADAL" clId="{4D4B028A-0D97-4F5B-95BC-39EE969015CD}" dt="2020-10-03T19:34:18.974" v="350" actId="27636"/>
          <ac:spMkLst>
            <pc:docMk/>
            <pc:sldMk cId="562082533" sldId="513"/>
            <ac:spMk id="2" creationId="{00000000-0000-0000-0000-000000000000}"/>
          </ac:spMkLst>
        </pc:spChg>
        <pc:spChg chg="mod">
          <ac:chgData name="mneimneh" userId="2dc66e6e-00fd-48b6-a0aa-02919dbfecb7" providerId="ADAL" clId="{4D4B028A-0D97-4F5B-95BC-39EE969015CD}" dt="2020-10-03T19:28:50.864" v="246"/>
          <ac:spMkLst>
            <pc:docMk/>
            <pc:sldMk cId="562082533" sldId="513"/>
            <ac:spMk id="3" creationId="{00000000-0000-0000-0000-000000000000}"/>
          </ac:spMkLst>
        </pc:spChg>
        <pc:picChg chg="mod">
          <ac:chgData name="mneimneh" userId="2dc66e6e-00fd-48b6-a0aa-02919dbfecb7" providerId="ADAL" clId="{4D4B028A-0D97-4F5B-95BC-39EE969015CD}" dt="2020-10-03T19:28:50.864" v="246"/>
          <ac:picMkLst>
            <pc:docMk/>
            <pc:sldMk cId="562082533" sldId="513"/>
            <ac:picMk id="5" creationId="{00000000-0000-0000-0000-000000000000}"/>
          </ac:picMkLst>
        </pc:picChg>
      </pc:sldChg>
      <pc:sldChg chg="delSp modSp add del mod modNotes">
        <pc:chgData name="mneimneh" userId="2dc66e6e-00fd-48b6-a0aa-02919dbfecb7" providerId="ADAL" clId="{4D4B028A-0D97-4F5B-95BC-39EE969015CD}" dt="2020-10-03T19:34:42.726" v="359" actId="20577"/>
        <pc:sldMkLst>
          <pc:docMk/>
          <pc:sldMk cId="1608749312" sldId="772"/>
        </pc:sldMkLst>
        <pc:spChg chg="mod">
          <ac:chgData name="mneimneh" userId="2dc66e6e-00fd-48b6-a0aa-02919dbfecb7" providerId="ADAL" clId="{4D4B028A-0D97-4F5B-95BC-39EE969015CD}" dt="2020-10-03T19:34:42.726" v="359" actId="20577"/>
          <ac:spMkLst>
            <pc:docMk/>
            <pc:sldMk cId="1608749312" sldId="772"/>
            <ac:spMk id="2" creationId="{00000000-0000-0000-0000-000000000000}"/>
          </ac:spMkLst>
        </pc:spChg>
        <pc:spChg chg="mod">
          <ac:chgData name="mneimneh" userId="2dc66e6e-00fd-48b6-a0aa-02919dbfecb7" providerId="ADAL" clId="{4D4B028A-0D97-4F5B-95BC-39EE969015CD}" dt="2020-10-03T19:28:50.864" v="246"/>
          <ac:spMkLst>
            <pc:docMk/>
            <pc:sldMk cId="1608749312" sldId="772"/>
            <ac:spMk id="4" creationId="{00000000-0000-0000-0000-000000000000}"/>
          </ac:spMkLst>
        </pc:spChg>
        <pc:spChg chg="mod">
          <ac:chgData name="mneimneh" userId="2dc66e6e-00fd-48b6-a0aa-02919dbfecb7" providerId="ADAL" clId="{4D4B028A-0D97-4F5B-95BC-39EE969015CD}" dt="2020-10-03T19:28:50.864" v="246"/>
          <ac:spMkLst>
            <pc:docMk/>
            <pc:sldMk cId="1608749312" sldId="772"/>
            <ac:spMk id="5" creationId="{00000000-0000-0000-0000-000000000000}"/>
          </ac:spMkLst>
        </pc:spChg>
        <pc:spChg chg="mod">
          <ac:chgData name="mneimneh" userId="2dc66e6e-00fd-48b6-a0aa-02919dbfecb7" providerId="ADAL" clId="{4D4B028A-0D97-4F5B-95BC-39EE969015CD}" dt="2020-10-03T19:28:50.864" v="246"/>
          <ac:spMkLst>
            <pc:docMk/>
            <pc:sldMk cId="1608749312" sldId="772"/>
            <ac:spMk id="9" creationId="{00000000-0000-0000-0000-000000000000}"/>
          </ac:spMkLst>
        </pc:spChg>
        <pc:spChg chg="mod">
          <ac:chgData name="mneimneh" userId="2dc66e6e-00fd-48b6-a0aa-02919dbfecb7" providerId="ADAL" clId="{4D4B028A-0D97-4F5B-95BC-39EE969015CD}" dt="2020-10-03T19:34:36.261" v="356" actId="20577"/>
          <ac:spMkLst>
            <pc:docMk/>
            <pc:sldMk cId="1608749312" sldId="772"/>
            <ac:spMk id="10" creationId="{00000000-0000-0000-0000-000000000000}"/>
          </ac:spMkLst>
        </pc:spChg>
        <pc:spChg chg="del">
          <ac:chgData name="mneimneh" userId="2dc66e6e-00fd-48b6-a0aa-02919dbfecb7" providerId="ADAL" clId="{4D4B028A-0D97-4F5B-95BC-39EE969015CD}" dt="2020-10-03T19:34:23.277" v="351" actId="478"/>
          <ac:spMkLst>
            <pc:docMk/>
            <pc:sldMk cId="1608749312" sldId="772"/>
            <ac:spMk id="13" creationId="{00000000-0000-0000-0000-000000000000}"/>
          </ac:spMkLst>
        </pc:spChg>
        <pc:spChg chg="mod">
          <ac:chgData name="mneimneh" userId="2dc66e6e-00fd-48b6-a0aa-02919dbfecb7" providerId="ADAL" clId="{4D4B028A-0D97-4F5B-95BC-39EE969015CD}" dt="2020-10-03T19:28:50.864" v="246"/>
          <ac:spMkLst>
            <pc:docMk/>
            <pc:sldMk cId="1608749312" sldId="772"/>
            <ac:spMk id="14" creationId="{00000000-0000-0000-0000-000000000000}"/>
          </ac:spMkLst>
        </pc:spChg>
        <pc:spChg chg="mod">
          <ac:chgData name="mneimneh" userId="2dc66e6e-00fd-48b6-a0aa-02919dbfecb7" providerId="ADAL" clId="{4D4B028A-0D97-4F5B-95BC-39EE969015CD}" dt="2020-10-03T19:28:50.864" v="246"/>
          <ac:spMkLst>
            <pc:docMk/>
            <pc:sldMk cId="1608749312" sldId="772"/>
            <ac:spMk id="16" creationId="{00000000-0000-0000-0000-000000000000}"/>
          </ac:spMkLst>
        </pc:spChg>
        <pc:spChg chg="del">
          <ac:chgData name="mneimneh" userId="2dc66e6e-00fd-48b6-a0aa-02919dbfecb7" providerId="ADAL" clId="{4D4B028A-0D97-4F5B-95BC-39EE969015CD}" dt="2020-10-03T19:34:24.776" v="352" actId="478"/>
          <ac:spMkLst>
            <pc:docMk/>
            <pc:sldMk cId="1608749312" sldId="772"/>
            <ac:spMk id="17" creationId="{00000000-0000-0000-0000-000000000000}"/>
          </ac:spMkLst>
        </pc:spChg>
        <pc:spChg chg="mod">
          <ac:chgData name="mneimneh" userId="2dc66e6e-00fd-48b6-a0aa-02919dbfecb7" providerId="ADAL" clId="{4D4B028A-0D97-4F5B-95BC-39EE969015CD}" dt="2020-10-03T19:28:50.864" v="246"/>
          <ac:spMkLst>
            <pc:docMk/>
            <pc:sldMk cId="1608749312" sldId="772"/>
            <ac:spMk id="20" creationId="{00000000-0000-0000-0000-000000000000}"/>
          </ac:spMkLst>
        </pc:spChg>
        <pc:spChg chg="mod">
          <ac:chgData name="mneimneh" userId="2dc66e6e-00fd-48b6-a0aa-02919dbfecb7" providerId="ADAL" clId="{4D4B028A-0D97-4F5B-95BC-39EE969015CD}" dt="2020-10-03T19:28:50.864" v="246"/>
          <ac:spMkLst>
            <pc:docMk/>
            <pc:sldMk cId="1608749312" sldId="772"/>
            <ac:spMk id="21" creationId="{00000000-0000-0000-0000-000000000000}"/>
          </ac:spMkLst>
        </pc:spChg>
        <pc:spChg chg="mod">
          <ac:chgData name="mneimneh" userId="2dc66e6e-00fd-48b6-a0aa-02919dbfecb7" providerId="ADAL" clId="{4D4B028A-0D97-4F5B-95BC-39EE969015CD}" dt="2020-10-03T19:28:50.864" v="246"/>
          <ac:spMkLst>
            <pc:docMk/>
            <pc:sldMk cId="1608749312" sldId="772"/>
            <ac:spMk id="22" creationId="{00000000-0000-0000-0000-000000000000}"/>
          </ac:spMkLst>
        </pc:spChg>
        <pc:picChg chg="mod">
          <ac:chgData name="mneimneh" userId="2dc66e6e-00fd-48b6-a0aa-02919dbfecb7" providerId="ADAL" clId="{4D4B028A-0D97-4F5B-95BC-39EE969015CD}" dt="2020-10-03T19:28:50.864" v="246"/>
          <ac:picMkLst>
            <pc:docMk/>
            <pc:sldMk cId="1608749312" sldId="772"/>
            <ac:picMk id="15" creationId="{00000000-0000-0000-0000-000000000000}"/>
          </ac:picMkLst>
        </pc:picChg>
        <pc:picChg chg="mod">
          <ac:chgData name="mneimneh" userId="2dc66e6e-00fd-48b6-a0aa-02919dbfecb7" providerId="ADAL" clId="{4D4B028A-0D97-4F5B-95BC-39EE969015CD}" dt="2020-10-03T19:28:50.864" v="246"/>
          <ac:picMkLst>
            <pc:docMk/>
            <pc:sldMk cId="1608749312" sldId="772"/>
            <ac:picMk id="18" creationId="{00000000-0000-0000-0000-000000000000}"/>
          </ac:picMkLst>
        </pc:picChg>
        <pc:picChg chg="mod">
          <ac:chgData name="mneimneh" userId="2dc66e6e-00fd-48b6-a0aa-02919dbfecb7" providerId="ADAL" clId="{4D4B028A-0D97-4F5B-95BC-39EE969015CD}" dt="2020-10-03T19:28:50.864" v="246"/>
          <ac:picMkLst>
            <pc:docMk/>
            <pc:sldMk cId="1608749312" sldId="772"/>
            <ac:picMk id="19" creationId="{00000000-0000-0000-0000-000000000000}"/>
          </ac:picMkLst>
        </pc:picChg>
        <pc:cxnChg chg="mod">
          <ac:chgData name="mneimneh" userId="2dc66e6e-00fd-48b6-a0aa-02919dbfecb7" providerId="ADAL" clId="{4D4B028A-0D97-4F5B-95BC-39EE969015CD}" dt="2020-10-03T19:28:50.864" v="246"/>
          <ac:cxnSpMkLst>
            <pc:docMk/>
            <pc:sldMk cId="1608749312" sldId="772"/>
            <ac:cxnSpMk id="6" creationId="{00000000-0000-0000-0000-000000000000}"/>
          </ac:cxnSpMkLst>
        </pc:cxnChg>
        <pc:cxnChg chg="mod">
          <ac:chgData name="mneimneh" userId="2dc66e6e-00fd-48b6-a0aa-02919dbfecb7" providerId="ADAL" clId="{4D4B028A-0D97-4F5B-95BC-39EE969015CD}" dt="2020-10-03T19:28:50.864" v="246"/>
          <ac:cxnSpMkLst>
            <pc:docMk/>
            <pc:sldMk cId="1608749312" sldId="772"/>
            <ac:cxnSpMk id="7" creationId="{00000000-0000-0000-0000-000000000000}"/>
          </ac:cxnSpMkLst>
        </pc:cxnChg>
        <pc:cxnChg chg="mod">
          <ac:chgData name="mneimneh" userId="2dc66e6e-00fd-48b6-a0aa-02919dbfecb7" providerId="ADAL" clId="{4D4B028A-0D97-4F5B-95BC-39EE969015CD}" dt="2020-10-03T19:28:50.864" v="246"/>
          <ac:cxnSpMkLst>
            <pc:docMk/>
            <pc:sldMk cId="1608749312" sldId="772"/>
            <ac:cxnSpMk id="8" creationId="{00000000-0000-0000-0000-000000000000}"/>
          </ac:cxnSpMkLst>
        </pc:cxnChg>
        <pc:cxnChg chg="mod">
          <ac:chgData name="mneimneh" userId="2dc66e6e-00fd-48b6-a0aa-02919dbfecb7" providerId="ADAL" clId="{4D4B028A-0D97-4F5B-95BC-39EE969015CD}" dt="2020-10-03T19:28:50.864" v="246"/>
          <ac:cxnSpMkLst>
            <pc:docMk/>
            <pc:sldMk cId="1608749312" sldId="772"/>
            <ac:cxnSpMk id="11" creationId="{00000000-0000-0000-0000-000000000000}"/>
          </ac:cxnSpMkLst>
        </pc:cxnChg>
        <pc:cxnChg chg="mod">
          <ac:chgData name="mneimneh" userId="2dc66e6e-00fd-48b6-a0aa-02919dbfecb7" providerId="ADAL" clId="{4D4B028A-0D97-4F5B-95BC-39EE969015CD}" dt="2020-10-03T19:28:50.864" v="246"/>
          <ac:cxnSpMkLst>
            <pc:docMk/>
            <pc:sldMk cId="1608749312" sldId="772"/>
            <ac:cxnSpMk id="12" creationId="{00000000-0000-0000-0000-000000000000}"/>
          </ac:cxnSpMkLst>
        </pc:cxnChg>
      </pc:sldChg>
      <pc:sldChg chg="delSp modSp add del mod modNotes">
        <pc:chgData name="mneimneh" userId="2dc66e6e-00fd-48b6-a0aa-02919dbfecb7" providerId="ADAL" clId="{4D4B028A-0D97-4F5B-95BC-39EE969015CD}" dt="2020-10-03T19:33:11.677" v="339" actId="478"/>
        <pc:sldMkLst>
          <pc:docMk/>
          <pc:sldMk cId="678041828" sldId="801"/>
        </pc:sldMkLst>
        <pc:spChg chg="mod">
          <ac:chgData name="mneimneh" userId="2dc66e6e-00fd-48b6-a0aa-02919dbfecb7" providerId="ADAL" clId="{4D4B028A-0D97-4F5B-95BC-39EE969015CD}" dt="2020-10-03T19:28:50.864" v="246"/>
          <ac:spMkLst>
            <pc:docMk/>
            <pc:sldMk cId="678041828" sldId="801"/>
            <ac:spMk id="2" creationId="{00000000-0000-0000-0000-000000000000}"/>
          </ac:spMkLst>
        </pc:spChg>
        <pc:spChg chg="mod">
          <ac:chgData name="mneimneh" userId="2dc66e6e-00fd-48b6-a0aa-02919dbfecb7" providerId="ADAL" clId="{4D4B028A-0D97-4F5B-95BC-39EE969015CD}" dt="2020-10-03T19:28:50.864" v="246"/>
          <ac:spMkLst>
            <pc:docMk/>
            <pc:sldMk cId="678041828" sldId="801"/>
            <ac:spMk id="4" creationId="{00000000-0000-0000-0000-000000000000}"/>
          </ac:spMkLst>
        </pc:spChg>
        <pc:spChg chg="mod">
          <ac:chgData name="mneimneh" userId="2dc66e6e-00fd-48b6-a0aa-02919dbfecb7" providerId="ADAL" clId="{4D4B028A-0D97-4F5B-95BC-39EE969015CD}" dt="2020-10-03T19:28:50.864" v="246"/>
          <ac:spMkLst>
            <pc:docMk/>
            <pc:sldMk cId="678041828" sldId="801"/>
            <ac:spMk id="5" creationId="{00000000-0000-0000-0000-000000000000}"/>
          </ac:spMkLst>
        </pc:spChg>
        <pc:spChg chg="mod">
          <ac:chgData name="mneimneh" userId="2dc66e6e-00fd-48b6-a0aa-02919dbfecb7" providerId="ADAL" clId="{4D4B028A-0D97-4F5B-95BC-39EE969015CD}" dt="2020-10-03T19:28:50.864" v="246"/>
          <ac:spMkLst>
            <pc:docMk/>
            <pc:sldMk cId="678041828" sldId="801"/>
            <ac:spMk id="9" creationId="{00000000-0000-0000-0000-000000000000}"/>
          </ac:spMkLst>
        </pc:spChg>
        <pc:spChg chg="mod">
          <ac:chgData name="mneimneh" userId="2dc66e6e-00fd-48b6-a0aa-02919dbfecb7" providerId="ADAL" clId="{4D4B028A-0D97-4F5B-95BC-39EE969015CD}" dt="2020-10-03T19:32:56.731" v="337" actId="20577"/>
          <ac:spMkLst>
            <pc:docMk/>
            <pc:sldMk cId="678041828" sldId="801"/>
            <ac:spMk id="10" creationId="{00000000-0000-0000-0000-000000000000}"/>
          </ac:spMkLst>
        </pc:spChg>
        <pc:spChg chg="del">
          <ac:chgData name="mneimneh" userId="2dc66e6e-00fd-48b6-a0aa-02919dbfecb7" providerId="ADAL" clId="{4D4B028A-0D97-4F5B-95BC-39EE969015CD}" dt="2020-10-03T19:33:08.443" v="338" actId="478"/>
          <ac:spMkLst>
            <pc:docMk/>
            <pc:sldMk cId="678041828" sldId="801"/>
            <ac:spMk id="13" creationId="{00000000-0000-0000-0000-000000000000}"/>
          </ac:spMkLst>
        </pc:spChg>
        <pc:spChg chg="del">
          <ac:chgData name="mneimneh" userId="2dc66e6e-00fd-48b6-a0aa-02919dbfecb7" providerId="ADAL" clId="{4D4B028A-0D97-4F5B-95BC-39EE969015CD}" dt="2020-10-03T19:33:11.677" v="339" actId="478"/>
          <ac:spMkLst>
            <pc:docMk/>
            <pc:sldMk cId="678041828" sldId="801"/>
            <ac:spMk id="16" creationId="{00000000-0000-0000-0000-000000000000}"/>
          </ac:spMkLst>
        </pc:spChg>
        <pc:spChg chg="mod">
          <ac:chgData name="mneimneh" userId="2dc66e6e-00fd-48b6-a0aa-02919dbfecb7" providerId="ADAL" clId="{4D4B028A-0D97-4F5B-95BC-39EE969015CD}" dt="2020-10-03T19:28:50.864" v="246"/>
          <ac:spMkLst>
            <pc:docMk/>
            <pc:sldMk cId="678041828" sldId="801"/>
            <ac:spMk id="17" creationId="{00000000-0000-0000-0000-000000000000}"/>
          </ac:spMkLst>
        </pc:spChg>
        <pc:spChg chg="mod">
          <ac:chgData name="mneimneh" userId="2dc66e6e-00fd-48b6-a0aa-02919dbfecb7" providerId="ADAL" clId="{4D4B028A-0D97-4F5B-95BC-39EE969015CD}" dt="2020-10-03T19:28:50.864" v="246"/>
          <ac:spMkLst>
            <pc:docMk/>
            <pc:sldMk cId="678041828" sldId="801"/>
            <ac:spMk id="20" creationId="{00000000-0000-0000-0000-000000000000}"/>
          </ac:spMkLst>
        </pc:spChg>
        <pc:spChg chg="mod">
          <ac:chgData name="mneimneh" userId="2dc66e6e-00fd-48b6-a0aa-02919dbfecb7" providerId="ADAL" clId="{4D4B028A-0D97-4F5B-95BC-39EE969015CD}" dt="2020-10-03T19:28:50.864" v="246"/>
          <ac:spMkLst>
            <pc:docMk/>
            <pc:sldMk cId="678041828" sldId="801"/>
            <ac:spMk id="21" creationId="{00000000-0000-0000-0000-000000000000}"/>
          </ac:spMkLst>
        </pc:spChg>
        <pc:spChg chg="mod">
          <ac:chgData name="mneimneh" userId="2dc66e6e-00fd-48b6-a0aa-02919dbfecb7" providerId="ADAL" clId="{4D4B028A-0D97-4F5B-95BC-39EE969015CD}" dt="2020-10-03T19:28:50.864" v="246"/>
          <ac:spMkLst>
            <pc:docMk/>
            <pc:sldMk cId="678041828" sldId="801"/>
            <ac:spMk id="22" creationId="{00000000-0000-0000-0000-000000000000}"/>
          </ac:spMkLst>
        </pc:spChg>
        <pc:picChg chg="mod">
          <ac:chgData name="mneimneh" userId="2dc66e6e-00fd-48b6-a0aa-02919dbfecb7" providerId="ADAL" clId="{4D4B028A-0D97-4F5B-95BC-39EE969015CD}" dt="2020-10-03T19:28:50.864" v="246"/>
          <ac:picMkLst>
            <pc:docMk/>
            <pc:sldMk cId="678041828" sldId="801"/>
            <ac:picMk id="3" creationId="{00000000-0000-0000-0000-000000000000}"/>
          </ac:picMkLst>
        </pc:picChg>
        <pc:picChg chg="mod">
          <ac:chgData name="mneimneh" userId="2dc66e6e-00fd-48b6-a0aa-02919dbfecb7" providerId="ADAL" clId="{4D4B028A-0D97-4F5B-95BC-39EE969015CD}" dt="2020-10-03T19:28:50.864" v="246"/>
          <ac:picMkLst>
            <pc:docMk/>
            <pc:sldMk cId="678041828" sldId="801"/>
            <ac:picMk id="15" creationId="{00000000-0000-0000-0000-000000000000}"/>
          </ac:picMkLst>
        </pc:picChg>
        <pc:picChg chg="mod">
          <ac:chgData name="mneimneh" userId="2dc66e6e-00fd-48b6-a0aa-02919dbfecb7" providerId="ADAL" clId="{4D4B028A-0D97-4F5B-95BC-39EE969015CD}" dt="2020-10-03T19:28:50.864" v="246"/>
          <ac:picMkLst>
            <pc:docMk/>
            <pc:sldMk cId="678041828" sldId="801"/>
            <ac:picMk id="19" creationId="{00000000-0000-0000-0000-000000000000}"/>
          </ac:picMkLst>
        </pc:picChg>
        <pc:picChg chg="mod">
          <ac:chgData name="mneimneh" userId="2dc66e6e-00fd-48b6-a0aa-02919dbfecb7" providerId="ADAL" clId="{4D4B028A-0D97-4F5B-95BC-39EE969015CD}" dt="2020-10-03T19:28:50.864" v="246"/>
          <ac:picMkLst>
            <pc:docMk/>
            <pc:sldMk cId="678041828" sldId="801"/>
            <ac:picMk id="23" creationId="{67E6937A-EBA3-4181-B133-A1E869680C07}"/>
          </ac:picMkLst>
        </pc:picChg>
        <pc:cxnChg chg="mod">
          <ac:chgData name="mneimneh" userId="2dc66e6e-00fd-48b6-a0aa-02919dbfecb7" providerId="ADAL" clId="{4D4B028A-0D97-4F5B-95BC-39EE969015CD}" dt="2020-10-03T19:28:50.864" v="246"/>
          <ac:cxnSpMkLst>
            <pc:docMk/>
            <pc:sldMk cId="678041828" sldId="801"/>
            <ac:cxnSpMk id="6" creationId="{00000000-0000-0000-0000-000000000000}"/>
          </ac:cxnSpMkLst>
        </pc:cxnChg>
        <pc:cxnChg chg="mod">
          <ac:chgData name="mneimneh" userId="2dc66e6e-00fd-48b6-a0aa-02919dbfecb7" providerId="ADAL" clId="{4D4B028A-0D97-4F5B-95BC-39EE969015CD}" dt="2020-10-03T19:28:50.864" v="246"/>
          <ac:cxnSpMkLst>
            <pc:docMk/>
            <pc:sldMk cId="678041828" sldId="801"/>
            <ac:cxnSpMk id="7" creationId="{00000000-0000-0000-0000-000000000000}"/>
          </ac:cxnSpMkLst>
        </pc:cxnChg>
        <pc:cxnChg chg="mod">
          <ac:chgData name="mneimneh" userId="2dc66e6e-00fd-48b6-a0aa-02919dbfecb7" providerId="ADAL" clId="{4D4B028A-0D97-4F5B-95BC-39EE969015CD}" dt="2020-10-03T19:28:50.864" v="246"/>
          <ac:cxnSpMkLst>
            <pc:docMk/>
            <pc:sldMk cId="678041828" sldId="801"/>
            <ac:cxnSpMk id="8" creationId="{00000000-0000-0000-0000-000000000000}"/>
          </ac:cxnSpMkLst>
        </pc:cxnChg>
        <pc:cxnChg chg="mod">
          <ac:chgData name="mneimneh" userId="2dc66e6e-00fd-48b6-a0aa-02919dbfecb7" providerId="ADAL" clId="{4D4B028A-0D97-4F5B-95BC-39EE969015CD}" dt="2020-10-03T19:28:50.864" v="246"/>
          <ac:cxnSpMkLst>
            <pc:docMk/>
            <pc:sldMk cId="678041828" sldId="801"/>
            <ac:cxnSpMk id="12" creationId="{00000000-0000-0000-0000-000000000000}"/>
          </ac:cxnSpMkLst>
        </pc:cxnChg>
      </pc:sldChg>
      <pc:sldChg chg="modSp add del modNotes">
        <pc:chgData name="mneimneh" userId="2dc66e6e-00fd-48b6-a0aa-02919dbfecb7" providerId="ADAL" clId="{4D4B028A-0D97-4F5B-95BC-39EE969015CD}" dt="2020-10-03T19:32:10.769" v="313"/>
        <pc:sldMkLst>
          <pc:docMk/>
          <pc:sldMk cId="146631246" sldId="2922"/>
        </pc:sldMkLst>
        <pc:spChg chg="mod">
          <ac:chgData name="mneimneh" userId="2dc66e6e-00fd-48b6-a0aa-02919dbfecb7" providerId="ADAL" clId="{4D4B028A-0D97-4F5B-95BC-39EE969015CD}" dt="2020-10-03T19:28:50.864" v="246"/>
          <ac:spMkLst>
            <pc:docMk/>
            <pc:sldMk cId="146631246" sldId="2922"/>
            <ac:spMk id="4" creationId="{7D508167-1E8E-4C2A-9582-916C8E4FFA73}"/>
          </ac:spMkLst>
        </pc:spChg>
        <pc:picChg chg="mod">
          <ac:chgData name="mneimneh" userId="2dc66e6e-00fd-48b6-a0aa-02919dbfecb7" providerId="ADAL" clId="{4D4B028A-0D97-4F5B-95BC-39EE969015CD}" dt="2020-10-03T19:28:50.864" v="246"/>
          <ac:picMkLst>
            <pc:docMk/>
            <pc:sldMk cId="146631246" sldId="2922"/>
            <ac:picMk id="2" creationId="{00000000-0000-0000-0000-000000000000}"/>
          </ac:picMkLst>
        </pc:picChg>
      </pc:sldChg>
      <pc:sldChg chg="modSp add del modNotes">
        <pc:chgData name="mneimneh" userId="2dc66e6e-00fd-48b6-a0aa-02919dbfecb7" providerId="ADAL" clId="{4D4B028A-0D97-4F5B-95BC-39EE969015CD}" dt="2020-10-03T19:32:10.769" v="313"/>
        <pc:sldMkLst>
          <pc:docMk/>
          <pc:sldMk cId="1103315368" sldId="2923"/>
        </pc:sldMkLst>
        <pc:spChg chg="mod">
          <ac:chgData name="mneimneh" userId="2dc66e6e-00fd-48b6-a0aa-02919dbfecb7" providerId="ADAL" clId="{4D4B028A-0D97-4F5B-95BC-39EE969015CD}" dt="2020-10-03T19:28:50.864" v="246"/>
          <ac:spMkLst>
            <pc:docMk/>
            <pc:sldMk cId="1103315368" sldId="2923"/>
            <ac:spMk id="2" creationId="{E32AD0E8-C674-4700-9A3C-ABCA8D19FE63}"/>
          </ac:spMkLst>
        </pc:spChg>
        <pc:spChg chg="mod">
          <ac:chgData name="mneimneh" userId="2dc66e6e-00fd-48b6-a0aa-02919dbfecb7" providerId="ADAL" clId="{4D4B028A-0D97-4F5B-95BC-39EE969015CD}" dt="2020-10-03T19:28:50.864" v="246"/>
          <ac:spMkLst>
            <pc:docMk/>
            <pc:sldMk cId="1103315368" sldId="2923"/>
            <ac:spMk id="5" creationId="{00000000-0000-0000-0000-000000000000}"/>
          </ac:spMkLst>
        </pc:spChg>
        <pc:picChg chg="mod">
          <ac:chgData name="mneimneh" userId="2dc66e6e-00fd-48b6-a0aa-02919dbfecb7" providerId="ADAL" clId="{4D4B028A-0D97-4F5B-95BC-39EE969015CD}" dt="2020-10-03T19:28:50.864" v="246"/>
          <ac:picMkLst>
            <pc:docMk/>
            <pc:sldMk cId="1103315368" sldId="2923"/>
            <ac:picMk id="4" creationId="{00000000-0000-0000-0000-000000000000}"/>
          </ac:picMkLst>
        </pc:picChg>
      </pc:sldChg>
      <pc:sldChg chg="add del">
        <pc:chgData name="mneimneh" userId="2dc66e6e-00fd-48b6-a0aa-02919dbfecb7" providerId="ADAL" clId="{4D4B028A-0D97-4F5B-95BC-39EE969015CD}" dt="2020-10-03T18:30:21.504" v="52" actId="47"/>
        <pc:sldMkLst>
          <pc:docMk/>
          <pc:sldMk cId="3783395757" sldId="2927"/>
        </pc:sldMkLst>
      </pc:sldChg>
      <pc:sldChg chg="add del">
        <pc:chgData name="mneimneh" userId="2dc66e6e-00fd-48b6-a0aa-02919dbfecb7" providerId="ADAL" clId="{4D4B028A-0D97-4F5B-95BC-39EE969015CD}" dt="2020-10-03T18:38:45.199" v="58" actId="47"/>
        <pc:sldMkLst>
          <pc:docMk/>
          <pc:sldMk cId="3373935596" sldId="2928"/>
        </pc:sldMkLst>
      </pc:sldChg>
      <pc:sldChg chg="modSp add del modNotes">
        <pc:chgData name="mneimneh" userId="2dc66e6e-00fd-48b6-a0aa-02919dbfecb7" providerId="ADAL" clId="{4D4B028A-0D97-4F5B-95BC-39EE969015CD}" dt="2020-10-03T19:33:32.931" v="344" actId="47"/>
        <pc:sldMkLst>
          <pc:docMk/>
          <pc:sldMk cId="2932007102" sldId="2930"/>
        </pc:sldMkLst>
        <pc:spChg chg="mod">
          <ac:chgData name="mneimneh" userId="2dc66e6e-00fd-48b6-a0aa-02919dbfecb7" providerId="ADAL" clId="{4D4B028A-0D97-4F5B-95BC-39EE969015CD}" dt="2020-10-03T19:28:50.864" v="246"/>
          <ac:spMkLst>
            <pc:docMk/>
            <pc:sldMk cId="2932007102" sldId="2930"/>
            <ac:spMk id="3" creationId="{00000000-0000-0000-0000-000000000000}"/>
          </ac:spMkLst>
        </pc:spChg>
        <pc:spChg chg="mod">
          <ac:chgData name="mneimneh" userId="2dc66e6e-00fd-48b6-a0aa-02919dbfecb7" providerId="ADAL" clId="{4D4B028A-0D97-4F5B-95BC-39EE969015CD}" dt="2020-10-03T19:28:50.864" v="246"/>
          <ac:spMkLst>
            <pc:docMk/>
            <pc:sldMk cId="2932007102" sldId="2930"/>
            <ac:spMk id="5" creationId="{00000000-0000-0000-0000-000000000000}"/>
          </ac:spMkLst>
        </pc:spChg>
        <pc:spChg chg="mod">
          <ac:chgData name="mneimneh" userId="2dc66e6e-00fd-48b6-a0aa-02919dbfecb7" providerId="ADAL" clId="{4D4B028A-0D97-4F5B-95BC-39EE969015CD}" dt="2020-10-03T19:28:50.864" v="246"/>
          <ac:spMkLst>
            <pc:docMk/>
            <pc:sldMk cId="2932007102" sldId="2930"/>
            <ac:spMk id="7" creationId="{00000000-0000-0000-0000-000000000000}"/>
          </ac:spMkLst>
        </pc:spChg>
        <pc:spChg chg="mod">
          <ac:chgData name="mneimneh" userId="2dc66e6e-00fd-48b6-a0aa-02919dbfecb7" providerId="ADAL" clId="{4D4B028A-0D97-4F5B-95BC-39EE969015CD}" dt="2020-10-03T19:28:50.864" v="246"/>
          <ac:spMkLst>
            <pc:docMk/>
            <pc:sldMk cId="2932007102" sldId="2930"/>
            <ac:spMk id="9" creationId="{00000000-0000-0000-0000-000000000000}"/>
          </ac:spMkLst>
        </pc:spChg>
        <pc:spChg chg="mod">
          <ac:chgData name="mneimneh" userId="2dc66e6e-00fd-48b6-a0aa-02919dbfecb7" providerId="ADAL" clId="{4D4B028A-0D97-4F5B-95BC-39EE969015CD}" dt="2020-10-03T19:28:50.864" v="246"/>
          <ac:spMkLst>
            <pc:docMk/>
            <pc:sldMk cId="2932007102" sldId="2930"/>
            <ac:spMk id="12" creationId="{00000000-0000-0000-0000-000000000000}"/>
          </ac:spMkLst>
        </pc:spChg>
        <pc:spChg chg="mod">
          <ac:chgData name="mneimneh" userId="2dc66e6e-00fd-48b6-a0aa-02919dbfecb7" providerId="ADAL" clId="{4D4B028A-0D97-4F5B-95BC-39EE969015CD}" dt="2020-10-03T19:28:50.864" v="246"/>
          <ac:spMkLst>
            <pc:docMk/>
            <pc:sldMk cId="2932007102" sldId="2930"/>
            <ac:spMk id="16" creationId="{00000000-0000-0000-0000-000000000000}"/>
          </ac:spMkLst>
        </pc:spChg>
        <pc:spChg chg="mod">
          <ac:chgData name="mneimneh" userId="2dc66e6e-00fd-48b6-a0aa-02919dbfecb7" providerId="ADAL" clId="{4D4B028A-0D97-4F5B-95BC-39EE969015CD}" dt="2020-10-03T19:28:50.864" v="246"/>
          <ac:spMkLst>
            <pc:docMk/>
            <pc:sldMk cId="2932007102" sldId="2930"/>
            <ac:spMk id="17" creationId="{00000000-0000-0000-0000-000000000000}"/>
          </ac:spMkLst>
        </pc:spChg>
        <pc:spChg chg="mod">
          <ac:chgData name="mneimneh" userId="2dc66e6e-00fd-48b6-a0aa-02919dbfecb7" providerId="ADAL" clId="{4D4B028A-0D97-4F5B-95BC-39EE969015CD}" dt="2020-10-03T19:28:50.864" v="246"/>
          <ac:spMkLst>
            <pc:docMk/>
            <pc:sldMk cId="2932007102" sldId="2930"/>
            <ac:spMk id="18" creationId="{00000000-0000-0000-0000-000000000000}"/>
          </ac:spMkLst>
        </pc:spChg>
        <pc:spChg chg="mod">
          <ac:chgData name="mneimneh" userId="2dc66e6e-00fd-48b6-a0aa-02919dbfecb7" providerId="ADAL" clId="{4D4B028A-0D97-4F5B-95BC-39EE969015CD}" dt="2020-10-03T19:28:50.864" v="246"/>
          <ac:spMkLst>
            <pc:docMk/>
            <pc:sldMk cId="2932007102" sldId="2930"/>
            <ac:spMk id="30" creationId="{00000000-0000-0000-0000-000000000000}"/>
          </ac:spMkLst>
        </pc:spChg>
        <pc:picChg chg="mod">
          <ac:chgData name="mneimneh" userId="2dc66e6e-00fd-48b6-a0aa-02919dbfecb7" providerId="ADAL" clId="{4D4B028A-0D97-4F5B-95BC-39EE969015CD}" dt="2020-10-03T19:28:50.864" v="246"/>
          <ac:picMkLst>
            <pc:docMk/>
            <pc:sldMk cId="2932007102" sldId="2930"/>
            <ac:picMk id="8" creationId="{00000000-0000-0000-0000-000000000000}"/>
          </ac:picMkLst>
        </pc:picChg>
      </pc:sldChg>
      <pc:sldChg chg="modSp add del">
        <pc:chgData name="mneimneh" userId="2dc66e6e-00fd-48b6-a0aa-02919dbfecb7" providerId="ADAL" clId="{4D4B028A-0D97-4F5B-95BC-39EE969015CD}" dt="2020-10-03T19:33:30.394" v="343" actId="47"/>
        <pc:sldMkLst>
          <pc:docMk/>
          <pc:sldMk cId="3278723889" sldId="2932"/>
        </pc:sldMkLst>
        <pc:picChg chg="mod">
          <ac:chgData name="mneimneh" userId="2dc66e6e-00fd-48b6-a0aa-02919dbfecb7" providerId="ADAL" clId="{4D4B028A-0D97-4F5B-95BC-39EE969015CD}" dt="2020-10-03T19:28:50.864" v="246"/>
          <ac:picMkLst>
            <pc:docMk/>
            <pc:sldMk cId="3278723889" sldId="2932"/>
            <ac:picMk id="3" creationId="{9497E8D4-18B9-4504-B5CC-9ED220BF37EB}"/>
          </ac:picMkLst>
        </pc:picChg>
      </pc:sldChg>
      <pc:sldChg chg="modSp add del">
        <pc:chgData name="mneimneh" userId="2dc66e6e-00fd-48b6-a0aa-02919dbfecb7" providerId="ADAL" clId="{4D4B028A-0D97-4F5B-95BC-39EE969015CD}" dt="2020-10-03T19:33:29.730" v="342" actId="47"/>
        <pc:sldMkLst>
          <pc:docMk/>
          <pc:sldMk cId="1913467137" sldId="2933"/>
        </pc:sldMkLst>
        <pc:picChg chg="mod">
          <ac:chgData name="mneimneh" userId="2dc66e6e-00fd-48b6-a0aa-02919dbfecb7" providerId="ADAL" clId="{4D4B028A-0D97-4F5B-95BC-39EE969015CD}" dt="2020-10-03T19:28:50.864" v="246"/>
          <ac:picMkLst>
            <pc:docMk/>
            <pc:sldMk cId="1913467137" sldId="2933"/>
            <ac:picMk id="3" creationId="{3F3B4D69-0E63-4D87-A970-08FDACDF4151}"/>
          </ac:picMkLst>
        </pc:picChg>
      </pc:sldChg>
      <pc:sldChg chg="modSp add del">
        <pc:chgData name="mneimneh" userId="2dc66e6e-00fd-48b6-a0aa-02919dbfecb7" providerId="ADAL" clId="{4D4B028A-0D97-4F5B-95BC-39EE969015CD}" dt="2020-10-03T19:32:10.769" v="313"/>
        <pc:sldMkLst>
          <pc:docMk/>
          <pc:sldMk cId="3146937265" sldId="2934"/>
        </pc:sldMkLst>
        <pc:picChg chg="mod">
          <ac:chgData name="mneimneh" userId="2dc66e6e-00fd-48b6-a0aa-02919dbfecb7" providerId="ADAL" clId="{4D4B028A-0D97-4F5B-95BC-39EE969015CD}" dt="2020-10-03T19:28:50.864" v="246"/>
          <ac:picMkLst>
            <pc:docMk/>
            <pc:sldMk cId="3146937265" sldId="2934"/>
            <ac:picMk id="3" creationId="{54DF1C6C-FABA-4148-B9AA-9F3FA5C916A2}"/>
          </ac:picMkLst>
        </pc:picChg>
      </pc:sldChg>
      <pc:sldChg chg="modSp add del">
        <pc:chgData name="mneimneh" userId="2dc66e6e-00fd-48b6-a0aa-02919dbfecb7" providerId="ADAL" clId="{4D4B028A-0D97-4F5B-95BC-39EE969015CD}" dt="2020-10-03T19:32:10.769" v="313"/>
        <pc:sldMkLst>
          <pc:docMk/>
          <pc:sldMk cId="2788585251" sldId="2935"/>
        </pc:sldMkLst>
        <pc:picChg chg="mod">
          <ac:chgData name="mneimneh" userId="2dc66e6e-00fd-48b6-a0aa-02919dbfecb7" providerId="ADAL" clId="{4D4B028A-0D97-4F5B-95BC-39EE969015CD}" dt="2020-10-03T19:28:50.864" v="246"/>
          <ac:picMkLst>
            <pc:docMk/>
            <pc:sldMk cId="2788585251" sldId="2935"/>
            <ac:picMk id="3" creationId="{F74257F4-7EB7-4BAD-B0FA-D1A070D4B1F3}"/>
          </ac:picMkLst>
        </pc:picChg>
      </pc:sldChg>
      <pc:sldChg chg="modSp add del">
        <pc:chgData name="mneimneh" userId="2dc66e6e-00fd-48b6-a0aa-02919dbfecb7" providerId="ADAL" clId="{4D4B028A-0D97-4F5B-95BC-39EE969015CD}" dt="2020-10-03T19:34:18.777" v="348"/>
        <pc:sldMkLst>
          <pc:docMk/>
          <pc:sldMk cId="3151325163" sldId="2936"/>
        </pc:sldMkLst>
        <pc:picChg chg="mod">
          <ac:chgData name="mneimneh" userId="2dc66e6e-00fd-48b6-a0aa-02919dbfecb7" providerId="ADAL" clId="{4D4B028A-0D97-4F5B-95BC-39EE969015CD}" dt="2020-10-03T19:28:50.864" v="246"/>
          <ac:picMkLst>
            <pc:docMk/>
            <pc:sldMk cId="3151325163" sldId="2936"/>
            <ac:picMk id="3" creationId="{41064B23-0CB2-4D95-94D4-85DEB6E672F7}"/>
          </ac:picMkLst>
        </pc:picChg>
      </pc:sldChg>
      <pc:sldChg chg="modSp new mod">
        <pc:chgData name="mneimneh" userId="2dc66e6e-00fd-48b6-a0aa-02919dbfecb7" providerId="ADAL" clId="{4D4B028A-0D97-4F5B-95BC-39EE969015CD}" dt="2020-10-03T18:30:17.879" v="51" actId="207"/>
        <pc:sldMkLst>
          <pc:docMk/>
          <pc:sldMk cId="2929848681" sldId="2937"/>
        </pc:sldMkLst>
        <pc:spChg chg="mod">
          <ac:chgData name="mneimneh" userId="2dc66e6e-00fd-48b6-a0aa-02919dbfecb7" providerId="ADAL" clId="{4D4B028A-0D97-4F5B-95BC-39EE969015CD}" dt="2020-10-03T18:30:17.879" v="51" actId="207"/>
          <ac:spMkLst>
            <pc:docMk/>
            <pc:sldMk cId="2929848681" sldId="2937"/>
            <ac:spMk id="2" creationId="{8D50505D-3BDE-40F0-AE1E-40B46AAD988E}"/>
          </ac:spMkLst>
        </pc:spChg>
      </pc:sldChg>
      <pc:sldChg chg="modSp new mod">
        <pc:chgData name="mneimneh" userId="2dc66e6e-00fd-48b6-a0aa-02919dbfecb7" providerId="ADAL" clId="{4D4B028A-0D97-4F5B-95BC-39EE969015CD}" dt="2020-10-03T18:38:54.311" v="59" actId="207"/>
        <pc:sldMkLst>
          <pc:docMk/>
          <pc:sldMk cId="3429727393" sldId="2938"/>
        </pc:sldMkLst>
        <pc:spChg chg="mod">
          <ac:chgData name="mneimneh" userId="2dc66e6e-00fd-48b6-a0aa-02919dbfecb7" providerId="ADAL" clId="{4D4B028A-0D97-4F5B-95BC-39EE969015CD}" dt="2020-10-03T18:38:54.311" v="59" actId="207"/>
          <ac:spMkLst>
            <pc:docMk/>
            <pc:sldMk cId="3429727393" sldId="2938"/>
            <ac:spMk id="2" creationId="{89C5B38C-0ED1-4E13-BC49-FA5E2DDE1BF4}"/>
          </ac:spMkLst>
        </pc:spChg>
      </pc:sldChg>
      <pc:sldChg chg="modSp new mod ord">
        <pc:chgData name="mneimneh" userId="2dc66e6e-00fd-48b6-a0aa-02919dbfecb7" providerId="ADAL" clId="{4D4B028A-0D97-4F5B-95BC-39EE969015CD}" dt="2020-10-03T19:38:28.509" v="380"/>
        <pc:sldMkLst>
          <pc:docMk/>
          <pc:sldMk cId="2577629743" sldId="2939"/>
        </pc:sldMkLst>
        <pc:spChg chg="mod">
          <ac:chgData name="mneimneh" userId="2dc66e6e-00fd-48b6-a0aa-02919dbfecb7" providerId="ADAL" clId="{4D4B028A-0D97-4F5B-95BC-39EE969015CD}" dt="2020-10-03T18:39:52.513" v="83" actId="20577"/>
          <ac:spMkLst>
            <pc:docMk/>
            <pc:sldMk cId="2577629743" sldId="2939"/>
            <ac:spMk id="2" creationId="{612CF2A1-9101-4039-A6A4-28B7FEA8C336}"/>
          </ac:spMkLst>
        </pc:spChg>
      </pc:sldChg>
      <pc:sldChg chg="addSp delSp modSp new mod">
        <pc:chgData name="mneimneh" userId="2dc66e6e-00fd-48b6-a0aa-02919dbfecb7" providerId="ADAL" clId="{4D4B028A-0D97-4F5B-95BC-39EE969015CD}" dt="2020-10-03T19:28:50.864" v="246"/>
        <pc:sldMkLst>
          <pc:docMk/>
          <pc:sldMk cId="2366032564" sldId="2940"/>
        </pc:sldMkLst>
        <pc:spChg chg="add del">
          <ac:chgData name="mneimneh" userId="2dc66e6e-00fd-48b6-a0aa-02919dbfecb7" providerId="ADAL" clId="{4D4B028A-0D97-4F5B-95BC-39EE969015CD}" dt="2020-10-03T19:06:40.262" v="120" actId="478"/>
          <ac:spMkLst>
            <pc:docMk/>
            <pc:sldMk cId="2366032564" sldId="2940"/>
            <ac:spMk id="2" creationId="{883350B4-9B00-42E9-8398-826C97755265}"/>
          </ac:spMkLst>
        </pc:spChg>
        <pc:spChg chg="mod">
          <ac:chgData name="mneimneh" userId="2dc66e6e-00fd-48b6-a0aa-02919dbfecb7" providerId="ADAL" clId="{4D4B028A-0D97-4F5B-95BC-39EE969015CD}" dt="2020-10-03T19:06:30.724" v="117" actId="20577"/>
          <ac:spMkLst>
            <pc:docMk/>
            <pc:sldMk cId="2366032564" sldId="2940"/>
            <ac:spMk id="3" creationId="{109787FD-AC24-465A-8B0C-115F73BBB6EC}"/>
          </ac:spMkLst>
        </pc:spChg>
        <pc:spChg chg="add mod">
          <ac:chgData name="mneimneh" userId="2dc66e6e-00fd-48b6-a0aa-02919dbfecb7" providerId="ADAL" clId="{4D4B028A-0D97-4F5B-95BC-39EE969015CD}" dt="2020-10-03T19:28:50.864" v="246"/>
          <ac:spMkLst>
            <pc:docMk/>
            <pc:sldMk cId="2366032564" sldId="2940"/>
            <ac:spMk id="8" creationId="{9608A3AE-E990-496E-96A9-5D69CF329D1B}"/>
          </ac:spMkLst>
        </pc:spChg>
        <pc:picChg chg="add del mod">
          <ac:chgData name="mneimneh" userId="2dc66e6e-00fd-48b6-a0aa-02919dbfecb7" providerId="ADAL" clId="{4D4B028A-0D97-4F5B-95BC-39EE969015CD}" dt="2020-10-03T19:06:38.397" v="119" actId="22"/>
          <ac:picMkLst>
            <pc:docMk/>
            <pc:sldMk cId="2366032564" sldId="2940"/>
            <ac:picMk id="5" creationId="{083CEA29-A662-4ED9-AEDB-588D6779EBD9}"/>
          </ac:picMkLst>
        </pc:picChg>
        <pc:picChg chg="add mod">
          <ac:chgData name="mneimneh" userId="2dc66e6e-00fd-48b6-a0aa-02919dbfecb7" providerId="ADAL" clId="{4D4B028A-0D97-4F5B-95BC-39EE969015CD}" dt="2020-10-03T19:28:50.864" v="246"/>
          <ac:picMkLst>
            <pc:docMk/>
            <pc:sldMk cId="2366032564" sldId="2940"/>
            <ac:picMk id="7" creationId="{53B7A590-D137-4FB1-B0CE-8B3E8ADD19A5}"/>
          </ac:picMkLst>
        </pc:picChg>
      </pc:sldChg>
      <pc:sldChg chg="modSp add mod">
        <pc:chgData name="mneimneh" userId="2dc66e6e-00fd-48b6-a0aa-02919dbfecb7" providerId="ADAL" clId="{4D4B028A-0D97-4F5B-95BC-39EE969015CD}" dt="2020-10-03T19:13:46.271" v="245" actId="313"/>
        <pc:sldMkLst>
          <pc:docMk/>
          <pc:sldMk cId="2418228672" sldId="2941"/>
        </pc:sldMkLst>
        <pc:spChg chg="mod">
          <ac:chgData name="mneimneh" userId="2dc66e6e-00fd-48b6-a0aa-02919dbfecb7" providerId="ADAL" clId="{4D4B028A-0D97-4F5B-95BC-39EE969015CD}" dt="2020-10-03T19:09:17.932" v="147" actId="20577"/>
          <ac:spMkLst>
            <pc:docMk/>
            <pc:sldMk cId="2418228672" sldId="2941"/>
            <ac:spMk id="2" creationId="{00000000-0000-0000-0000-000000000000}"/>
          </ac:spMkLst>
        </pc:spChg>
        <pc:spChg chg="mod">
          <ac:chgData name="mneimneh" userId="2dc66e6e-00fd-48b6-a0aa-02919dbfecb7" providerId="ADAL" clId="{4D4B028A-0D97-4F5B-95BC-39EE969015CD}" dt="2020-10-03T19:13:46.271" v="245" actId="313"/>
          <ac:spMkLst>
            <pc:docMk/>
            <pc:sldMk cId="2418228672" sldId="2941"/>
            <ac:spMk id="3" creationId="{00000000-0000-0000-0000-000000000000}"/>
          </ac:spMkLst>
        </pc:spChg>
      </pc:sldChg>
      <pc:sldChg chg="add">
        <pc:chgData name="mneimneh" userId="2dc66e6e-00fd-48b6-a0aa-02919dbfecb7" providerId="ADAL" clId="{4D4B028A-0D97-4F5B-95BC-39EE969015CD}" dt="2020-10-03T19:31:32.782" v="310"/>
        <pc:sldMkLst>
          <pc:docMk/>
          <pc:sldMk cId="588615060" sldId="2942"/>
        </pc:sldMkLst>
      </pc:sldChg>
      <pc:sldChg chg="modSp add mod">
        <pc:chgData name="mneimneh" userId="2dc66e6e-00fd-48b6-a0aa-02919dbfecb7" providerId="ADAL" clId="{4D4B028A-0D97-4F5B-95BC-39EE969015CD}" dt="2020-10-03T19:32:36.167" v="336" actId="207"/>
        <pc:sldMkLst>
          <pc:docMk/>
          <pc:sldMk cId="1145669676" sldId="2943"/>
        </pc:sldMkLst>
        <pc:spChg chg="mod">
          <ac:chgData name="mneimneh" userId="2dc66e6e-00fd-48b6-a0aa-02919dbfecb7" providerId="ADAL" clId="{4D4B028A-0D97-4F5B-95BC-39EE969015CD}" dt="2020-10-03T19:32:36.167" v="336" actId="207"/>
          <ac:spMkLst>
            <pc:docMk/>
            <pc:sldMk cId="1145669676" sldId="2943"/>
            <ac:spMk id="2" creationId="{8D50505D-3BDE-40F0-AE1E-40B46AAD988E}"/>
          </ac:spMkLst>
        </pc:spChg>
      </pc:sldChg>
      <pc:sldChg chg="addSp delSp modSp add mod">
        <pc:chgData name="mneimneh" userId="2dc66e6e-00fd-48b6-a0aa-02919dbfecb7" providerId="ADAL" clId="{4D4B028A-0D97-4F5B-95BC-39EE969015CD}" dt="2020-10-03T19:35:04.111" v="362" actId="1076"/>
        <pc:sldMkLst>
          <pc:docMk/>
          <pc:sldMk cId="3055449088" sldId="2944"/>
        </pc:sldMkLst>
        <pc:spChg chg="del">
          <ac:chgData name="mneimneh" userId="2dc66e6e-00fd-48b6-a0aa-02919dbfecb7" providerId="ADAL" clId="{4D4B028A-0D97-4F5B-95BC-39EE969015CD}" dt="2020-10-03T19:34:54.156" v="360" actId="478"/>
          <ac:spMkLst>
            <pc:docMk/>
            <pc:sldMk cId="3055449088" sldId="2944"/>
            <ac:spMk id="13" creationId="{00000000-0000-0000-0000-000000000000}"/>
          </ac:spMkLst>
        </pc:spChg>
        <pc:picChg chg="add mod">
          <ac:chgData name="mneimneh" userId="2dc66e6e-00fd-48b6-a0aa-02919dbfecb7" providerId="ADAL" clId="{4D4B028A-0D97-4F5B-95BC-39EE969015CD}" dt="2020-10-03T19:35:04.111" v="362" actId="1076"/>
          <ac:picMkLst>
            <pc:docMk/>
            <pc:sldMk cId="3055449088" sldId="2944"/>
            <ac:picMk id="3" creationId="{478D2F12-BCB5-47ED-B7D9-5951838F920B}"/>
          </ac:picMkLst>
        </pc:picChg>
      </pc:sldChg>
      <pc:sldChg chg="add">
        <pc:chgData name="mneimneh" userId="2dc66e6e-00fd-48b6-a0aa-02919dbfecb7" providerId="ADAL" clId="{4D4B028A-0D97-4F5B-95BC-39EE969015CD}" dt="2020-10-03T19:33:23.685" v="340"/>
        <pc:sldMkLst>
          <pc:docMk/>
          <pc:sldMk cId="907261629" sldId="2945"/>
        </pc:sldMkLst>
      </pc:sldChg>
      <pc:sldChg chg="add">
        <pc:chgData name="mneimneh" userId="2dc66e6e-00fd-48b6-a0aa-02919dbfecb7" providerId="ADAL" clId="{4D4B028A-0D97-4F5B-95BC-39EE969015CD}" dt="2020-10-03T19:33:23.685" v="340"/>
        <pc:sldMkLst>
          <pc:docMk/>
          <pc:sldMk cId="2683355211" sldId="2946"/>
        </pc:sldMkLst>
      </pc:sldChg>
      <pc:sldChg chg="modSp add mod">
        <pc:chgData name="mneimneh" userId="2dc66e6e-00fd-48b6-a0aa-02919dbfecb7" providerId="ADAL" clId="{4D4B028A-0D97-4F5B-95BC-39EE969015CD}" dt="2020-10-03T19:37:28.439" v="378" actId="20577"/>
        <pc:sldMkLst>
          <pc:docMk/>
          <pc:sldMk cId="1302831702" sldId="2947"/>
        </pc:sldMkLst>
        <pc:spChg chg="mod">
          <ac:chgData name="mneimneh" userId="2dc66e6e-00fd-48b6-a0aa-02919dbfecb7" providerId="ADAL" clId="{4D4B028A-0D97-4F5B-95BC-39EE969015CD}" dt="2020-10-03T19:37:28.439" v="378" actId="20577"/>
          <ac:spMkLst>
            <pc:docMk/>
            <pc:sldMk cId="1302831702" sldId="2947"/>
            <ac:spMk id="5" creationId="{00000000-0000-0000-0000-000000000000}"/>
          </ac:spMkLst>
        </pc:spChg>
      </pc:sldChg>
      <pc:sldMasterChg chg="modSp delSldLayout modSldLayout">
        <pc:chgData name="mneimneh" userId="2dc66e6e-00fd-48b6-a0aa-02919dbfecb7" providerId="ADAL" clId="{4D4B028A-0D97-4F5B-95BC-39EE969015CD}" dt="2020-10-03T19:34:05.553" v="347" actId="47"/>
        <pc:sldMasterMkLst>
          <pc:docMk/>
          <pc:sldMasterMk cId="2555155078" sldId="2147483660"/>
        </pc:sldMasterMkLst>
        <pc:spChg chg="mod">
          <ac:chgData name="mneimneh" userId="2dc66e6e-00fd-48b6-a0aa-02919dbfecb7" providerId="ADAL" clId="{4D4B028A-0D97-4F5B-95BC-39EE969015CD}" dt="2020-10-03T19:28:50.864" v="246"/>
          <ac:spMkLst>
            <pc:docMk/>
            <pc:sldMasterMk cId="2555155078" sldId="2147483660"/>
            <ac:spMk id="2" creationId="{00000000-0000-0000-0000-000000000000}"/>
          </ac:spMkLst>
        </pc:spChg>
        <pc:sldLayoutChg chg="modSp">
          <pc:chgData name="mneimneh" userId="2dc66e6e-00fd-48b6-a0aa-02919dbfecb7" providerId="ADAL" clId="{4D4B028A-0D97-4F5B-95BC-39EE969015CD}" dt="2020-10-03T19:28:50.864" v="246"/>
          <pc:sldLayoutMkLst>
            <pc:docMk/>
            <pc:sldMasterMk cId="2555155078" sldId="2147483660"/>
            <pc:sldLayoutMk cId="2197524577" sldId="2147483661"/>
          </pc:sldLayoutMkLst>
          <pc:spChg chg="mod">
            <ac:chgData name="mneimneh" userId="2dc66e6e-00fd-48b6-a0aa-02919dbfecb7" providerId="ADAL" clId="{4D4B028A-0D97-4F5B-95BC-39EE969015CD}" dt="2020-10-03T19:28:50.864" v="246"/>
            <ac:spMkLst>
              <pc:docMk/>
              <pc:sldMasterMk cId="2555155078" sldId="2147483660"/>
              <pc:sldLayoutMk cId="2197524577" sldId="2147483661"/>
              <ac:spMk id="3" creationId="{00000000-0000-0000-0000-000000000000}"/>
            </ac:spMkLst>
          </pc:spChg>
          <pc:picChg chg="mod">
            <ac:chgData name="mneimneh" userId="2dc66e6e-00fd-48b6-a0aa-02919dbfecb7" providerId="ADAL" clId="{4D4B028A-0D97-4F5B-95BC-39EE969015CD}" dt="2020-10-03T19:28:50.864" v="246"/>
            <ac:picMkLst>
              <pc:docMk/>
              <pc:sldMasterMk cId="2555155078" sldId="2147483660"/>
              <pc:sldLayoutMk cId="2197524577" sldId="2147483661"/>
              <ac:picMk id="6" creationId="{00000000-0000-0000-0000-000000000000}"/>
            </ac:picMkLst>
          </pc:picChg>
          <pc:picChg chg="mod">
            <ac:chgData name="mneimneh" userId="2dc66e6e-00fd-48b6-a0aa-02919dbfecb7" providerId="ADAL" clId="{4D4B028A-0D97-4F5B-95BC-39EE969015CD}" dt="2020-10-03T19:28:50.864" v="246"/>
            <ac:picMkLst>
              <pc:docMk/>
              <pc:sldMasterMk cId="2555155078" sldId="2147483660"/>
              <pc:sldLayoutMk cId="2197524577" sldId="2147483661"/>
              <ac:picMk id="8" creationId="{00000000-0000-0000-0000-000000000000}"/>
            </ac:picMkLst>
          </pc:picChg>
          <pc:picChg chg="mod">
            <ac:chgData name="mneimneh" userId="2dc66e6e-00fd-48b6-a0aa-02919dbfecb7" providerId="ADAL" clId="{4D4B028A-0D97-4F5B-95BC-39EE969015CD}" dt="2020-10-03T19:28:50.864" v="246"/>
            <ac:picMkLst>
              <pc:docMk/>
              <pc:sldMasterMk cId="2555155078" sldId="2147483660"/>
              <pc:sldLayoutMk cId="2197524577" sldId="2147483661"/>
              <ac:picMk id="9" creationId="{00000000-0000-0000-0000-000000000000}"/>
            </ac:picMkLst>
          </pc:picChg>
        </pc:sldLayoutChg>
        <pc:sldLayoutChg chg="modSp">
          <pc:chgData name="mneimneh" userId="2dc66e6e-00fd-48b6-a0aa-02919dbfecb7" providerId="ADAL" clId="{4D4B028A-0D97-4F5B-95BC-39EE969015CD}" dt="2020-10-03T19:28:50.864" v="246"/>
          <pc:sldLayoutMkLst>
            <pc:docMk/>
            <pc:sldMasterMk cId="2555155078" sldId="2147483660"/>
            <pc:sldLayoutMk cId="867977082" sldId="2147483662"/>
          </pc:sldLayoutMkLst>
          <pc:spChg chg="mod">
            <ac:chgData name="mneimneh" userId="2dc66e6e-00fd-48b6-a0aa-02919dbfecb7" providerId="ADAL" clId="{4D4B028A-0D97-4F5B-95BC-39EE969015CD}" dt="2020-10-03T19:28:50.864" v="246"/>
            <ac:spMkLst>
              <pc:docMk/>
              <pc:sldMasterMk cId="2555155078" sldId="2147483660"/>
              <pc:sldLayoutMk cId="867977082" sldId="2147483662"/>
              <ac:spMk id="2" creationId="{00000000-0000-0000-0000-000000000000}"/>
            </ac:spMkLst>
          </pc:spChg>
          <pc:spChg chg="mod">
            <ac:chgData name="mneimneh" userId="2dc66e6e-00fd-48b6-a0aa-02919dbfecb7" providerId="ADAL" clId="{4D4B028A-0D97-4F5B-95BC-39EE969015CD}" dt="2020-10-03T19:28:50.864" v="246"/>
            <ac:spMkLst>
              <pc:docMk/>
              <pc:sldMasterMk cId="2555155078" sldId="2147483660"/>
              <pc:sldLayoutMk cId="867977082" sldId="2147483662"/>
              <ac:spMk id="6" creationId="{00000000-0000-0000-0000-000000000000}"/>
            </ac:spMkLst>
          </pc:spChg>
          <pc:spChg chg="mod">
            <ac:chgData name="mneimneh" userId="2dc66e6e-00fd-48b6-a0aa-02919dbfecb7" providerId="ADAL" clId="{4D4B028A-0D97-4F5B-95BC-39EE969015CD}" dt="2020-10-03T19:28:50.864" v="246"/>
            <ac:spMkLst>
              <pc:docMk/>
              <pc:sldMasterMk cId="2555155078" sldId="2147483660"/>
              <pc:sldLayoutMk cId="867977082" sldId="2147483662"/>
              <ac:spMk id="8" creationId="{00000000-0000-0000-0000-000000000000}"/>
            </ac:spMkLst>
          </pc:spChg>
          <pc:picChg chg="mod">
            <ac:chgData name="mneimneh" userId="2dc66e6e-00fd-48b6-a0aa-02919dbfecb7" providerId="ADAL" clId="{4D4B028A-0D97-4F5B-95BC-39EE969015CD}" dt="2020-10-03T19:28:50.864" v="246"/>
            <ac:picMkLst>
              <pc:docMk/>
              <pc:sldMasterMk cId="2555155078" sldId="2147483660"/>
              <pc:sldLayoutMk cId="867977082" sldId="2147483662"/>
              <ac:picMk id="7" creationId="{00000000-0000-0000-0000-000000000000}"/>
            </ac:picMkLst>
          </pc:picChg>
          <pc:picChg chg="mod">
            <ac:chgData name="mneimneh" userId="2dc66e6e-00fd-48b6-a0aa-02919dbfecb7" providerId="ADAL" clId="{4D4B028A-0D97-4F5B-95BC-39EE969015CD}" dt="2020-10-03T19:28:50.864" v="246"/>
            <ac:picMkLst>
              <pc:docMk/>
              <pc:sldMasterMk cId="2555155078" sldId="2147483660"/>
              <pc:sldLayoutMk cId="867977082" sldId="2147483662"/>
              <ac:picMk id="9" creationId="{00000000-0000-0000-0000-000000000000}"/>
            </ac:picMkLst>
          </pc:picChg>
        </pc:sldLayoutChg>
        <pc:sldLayoutChg chg="modSp">
          <pc:chgData name="mneimneh" userId="2dc66e6e-00fd-48b6-a0aa-02919dbfecb7" providerId="ADAL" clId="{4D4B028A-0D97-4F5B-95BC-39EE969015CD}" dt="2020-10-03T19:28:50.864" v="246"/>
          <pc:sldLayoutMkLst>
            <pc:docMk/>
            <pc:sldMasterMk cId="2555155078" sldId="2147483660"/>
            <pc:sldLayoutMk cId="3005964356" sldId="2147483663"/>
          </pc:sldLayoutMkLst>
          <pc:spChg chg="mod">
            <ac:chgData name="mneimneh" userId="2dc66e6e-00fd-48b6-a0aa-02919dbfecb7" providerId="ADAL" clId="{4D4B028A-0D97-4F5B-95BC-39EE969015CD}" dt="2020-10-03T19:28:50.864" v="246"/>
            <ac:spMkLst>
              <pc:docMk/>
              <pc:sldMasterMk cId="2555155078" sldId="2147483660"/>
              <pc:sldLayoutMk cId="3005964356" sldId="2147483663"/>
              <ac:spMk id="2" creationId="{00000000-0000-0000-0000-000000000000}"/>
            </ac:spMkLst>
          </pc:spChg>
          <pc:spChg chg="mod">
            <ac:chgData name="mneimneh" userId="2dc66e6e-00fd-48b6-a0aa-02919dbfecb7" providerId="ADAL" clId="{4D4B028A-0D97-4F5B-95BC-39EE969015CD}" dt="2020-10-03T19:28:50.864" v="246"/>
            <ac:spMkLst>
              <pc:docMk/>
              <pc:sldMasterMk cId="2555155078" sldId="2147483660"/>
              <pc:sldLayoutMk cId="3005964356" sldId="2147483663"/>
              <ac:spMk id="4" creationId="{00000000-0000-0000-0000-000000000000}"/>
            </ac:spMkLst>
          </pc:spChg>
          <pc:spChg chg="mod">
            <ac:chgData name="mneimneh" userId="2dc66e6e-00fd-48b6-a0aa-02919dbfecb7" providerId="ADAL" clId="{4D4B028A-0D97-4F5B-95BC-39EE969015CD}" dt="2020-10-03T19:28:50.864" v="246"/>
            <ac:spMkLst>
              <pc:docMk/>
              <pc:sldMasterMk cId="2555155078" sldId="2147483660"/>
              <pc:sldLayoutMk cId="3005964356" sldId="2147483663"/>
              <ac:spMk id="6" creationId="{00000000-0000-0000-0000-000000000000}"/>
            </ac:spMkLst>
          </pc:spChg>
          <pc:picChg chg="mod">
            <ac:chgData name="mneimneh" userId="2dc66e6e-00fd-48b6-a0aa-02919dbfecb7" providerId="ADAL" clId="{4D4B028A-0D97-4F5B-95BC-39EE969015CD}" dt="2020-10-03T19:28:50.864" v="246"/>
            <ac:picMkLst>
              <pc:docMk/>
              <pc:sldMasterMk cId="2555155078" sldId="2147483660"/>
              <pc:sldLayoutMk cId="3005964356" sldId="2147483663"/>
              <ac:picMk id="8" creationId="{00000000-0000-0000-0000-000000000000}"/>
            </ac:picMkLst>
          </pc:picChg>
          <pc:picChg chg="mod">
            <ac:chgData name="mneimneh" userId="2dc66e6e-00fd-48b6-a0aa-02919dbfecb7" providerId="ADAL" clId="{4D4B028A-0D97-4F5B-95BC-39EE969015CD}" dt="2020-10-03T19:28:50.864" v="246"/>
            <ac:picMkLst>
              <pc:docMk/>
              <pc:sldMasterMk cId="2555155078" sldId="2147483660"/>
              <pc:sldLayoutMk cId="3005964356" sldId="2147483663"/>
              <ac:picMk id="9" creationId="{00000000-0000-0000-0000-000000000000}"/>
            </ac:picMkLst>
          </pc:picChg>
        </pc:sldLayoutChg>
        <pc:sldLayoutChg chg="modSp">
          <pc:chgData name="mneimneh" userId="2dc66e6e-00fd-48b6-a0aa-02919dbfecb7" providerId="ADAL" clId="{4D4B028A-0D97-4F5B-95BC-39EE969015CD}" dt="2020-10-03T19:28:50.864" v="246"/>
          <pc:sldLayoutMkLst>
            <pc:docMk/>
            <pc:sldMasterMk cId="2555155078" sldId="2147483660"/>
            <pc:sldLayoutMk cId="207018566" sldId="2147483664"/>
          </pc:sldLayoutMkLst>
          <pc:spChg chg="mod">
            <ac:chgData name="mneimneh" userId="2dc66e6e-00fd-48b6-a0aa-02919dbfecb7" providerId="ADAL" clId="{4D4B028A-0D97-4F5B-95BC-39EE969015CD}" dt="2020-10-03T19:28:50.864" v="246"/>
            <ac:spMkLst>
              <pc:docMk/>
              <pc:sldMasterMk cId="2555155078" sldId="2147483660"/>
              <pc:sldLayoutMk cId="207018566" sldId="2147483664"/>
              <ac:spMk id="2" creationId="{00000000-0000-0000-0000-000000000000}"/>
            </ac:spMkLst>
          </pc:spChg>
          <pc:spChg chg="mod">
            <ac:chgData name="mneimneh" userId="2dc66e6e-00fd-48b6-a0aa-02919dbfecb7" providerId="ADAL" clId="{4D4B028A-0D97-4F5B-95BC-39EE969015CD}" dt="2020-10-03T19:28:50.864" v="246"/>
            <ac:spMkLst>
              <pc:docMk/>
              <pc:sldMasterMk cId="2555155078" sldId="2147483660"/>
              <pc:sldLayoutMk cId="207018566" sldId="2147483664"/>
              <ac:spMk id="6" creationId="{00000000-0000-0000-0000-000000000000}"/>
            </ac:spMkLst>
          </pc:spChg>
          <pc:picChg chg="mod">
            <ac:chgData name="mneimneh" userId="2dc66e6e-00fd-48b6-a0aa-02919dbfecb7" providerId="ADAL" clId="{4D4B028A-0D97-4F5B-95BC-39EE969015CD}" dt="2020-10-03T19:28:50.864" v="246"/>
            <ac:picMkLst>
              <pc:docMk/>
              <pc:sldMasterMk cId="2555155078" sldId="2147483660"/>
              <pc:sldLayoutMk cId="207018566" sldId="2147483664"/>
              <ac:picMk id="7" creationId="{00000000-0000-0000-0000-000000000000}"/>
            </ac:picMkLst>
          </pc:picChg>
          <pc:picChg chg="mod">
            <ac:chgData name="mneimneh" userId="2dc66e6e-00fd-48b6-a0aa-02919dbfecb7" providerId="ADAL" clId="{4D4B028A-0D97-4F5B-95BC-39EE969015CD}" dt="2020-10-03T19:28:50.864" v="246"/>
            <ac:picMkLst>
              <pc:docMk/>
              <pc:sldMasterMk cId="2555155078" sldId="2147483660"/>
              <pc:sldLayoutMk cId="207018566" sldId="2147483664"/>
              <ac:picMk id="9" creationId="{00000000-0000-0000-0000-000000000000}"/>
            </ac:picMkLst>
          </pc:picChg>
        </pc:sldLayoutChg>
        <pc:sldLayoutChg chg="modSp">
          <pc:chgData name="mneimneh" userId="2dc66e6e-00fd-48b6-a0aa-02919dbfecb7" providerId="ADAL" clId="{4D4B028A-0D97-4F5B-95BC-39EE969015CD}" dt="2020-10-03T19:28:50.864" v="246"/>
          <pc:sldLayoutMkLst>
            <pc:docMk/>
            <pc:sldMasterMk cId="2555155078" sldId="2147483660"/>
            <pc:sldLayoutMk cId="3671392591" sldId="2147483665"/>
          </pc:sldLayoutMkLst>
          <pc:spChg chg="mod">
            <ac:chgData name="mneimneh" userId="2dc66e6e-00fd-48b6-a0aa-02919dbfecb7" providerId="ADAL" clId="{4D4B028A-0D97-4F5B-95BC-39EE969015CD}" dt="2020-10-03T19:28:50.864" v="246"/>
            <ac:spMkLst>
              <pc:docMk/>
              <pc:sldMasterMk cId="2555155078" sldId="2147483660"/>
              <pc:sldLayoutMk cId="3671392591" sldId="2147483665"/>
              <ac:spMk id="2" creationId="{00000000-0000-0000-0000-000000000000}"/>
            </ac:spMkLst>
          </pc:spChg>
          <pc:picChg chg="mod">
            <ac:chgData name="mneimneh" userId="2dc66e6e-00fd-48b6-a0aa-02919dbfecb7" providerId="ADAL" clId="{4D4B028A-0D97-4F5B-95BC-39EE969015CD}" dt="2020-10-03T19:28:50.864" v="246"/>
            <ac:picMkLst>
              <pc:docMk/>
              <pc:sldMasterMk cId="2555155078" sldId="2147483660"/>
              <pc:sldLayoutMk cId="3671392591" sldId="2147483665"/>
              <ac:picMk id="7" creationId="{00000000-0000-0000-0000-000000000000}"/>
            </ac:picMkLst>
          </pc:picChg>
          <pc:picChg chg="mod">
            <ac:chgData name="mneimneh" userId="2dc66e6e-00fd-48b6-a0aa-02919dbfecb7" providerId="ADAL" clId="{4D4B028A-0D97-4F5B-95BC-39EE969015CD}" dt="2020-10-03T19:28:50.864" v="246"/>
            <ac:picMkLst>
              <pc:docMk/>
              <pc:sldMasterMk cId="2555155078" sldId="2147483660"/>
              <pc:sldLayoutMk cId="3671392591" sldId="2147483665"/>
              <ac:picMk id="9" creationId="{00000000-0000-0000-0000-000000000000}"/>
            </ac:picMkLst>
          </pc:picChg>
        </pc:sldLayoutChg>
        <pc:sldLayoutChg chg="modSp">
          <pc:chgData name="mneimneh" userId="2dc66e6e-00fd-48b6-a0aa-02919dbfecb7" providerId="ADAL" clId="{4D4B028A-0D97-4F5B-95BC-39EE969015CD}" dt="2020-10-03T19:28:50.864" v="246"/>
          <pc:sldLayoutMkLst>
            <pc:docMk/>
            <pc:sldMasterMk cId="2555155078" sldId="2147483660"/>
            <pc:sldLayoutMk cId="2737681938" sldId="2147483666"/>
          </pc:sldLayoutMkLst>
          <pc:spChg chg="mod">
            <ac:chgData name="mneimneh" userId="2dc66e6e-00fd-48b6-a0aa-02919dbfecb7" providerId="ADAL" clId="{4D4B028A-0D97-4F5B-95BC-39EE969015CD}" dt="2020-10-03T19:28:50.864" v="246"/>
            <ac:spMkLst>
              <pc:docMk/>
              <pc:sldMasterMk cId="2555155078" sldId="2147483660"/>
              <pc:sldLayoutMk cId="2737681938" sldId="2147483666"/>
              <ac:spMk id="2" creationId="{00000000-0000-0000-0000-000000000000}"/>
            </ac:spMkLst>
          </pc:spChg>
          <pc:spChg chg="mod">
            <ac:chgData name="mneimneh" userId="2dc66e6e-00fd-48b6-a0aa-02919dbfecb7" providerId="ADAL" clId="{4D4B028A-0D97-4F5B-95BC-39EE969015CD}" dt="2020-10-03T19:28:50.864" v="246"/>
            <ac:spMkLst>
              <pc:docMk/>
              <pc:sldMasterMk cId="2555155078" sldId="2147483660"/>
              <pc:sldLayoutMk cId="2737681938" sldId="2147483666"/>
              <ac:spMk id="6" creationId="{00000000-0000-0000-0000-000000000000}"/>
            </ac:spMkLst>
          </pc:spChg>
          <pc:picChg chg="mod">
            <ac:chgData name="mneimneh" userId="2dc66e6e-00fd-48b6-a0aa-02919dbfecb7" providerId="ADAL" clId="{4D4B028A-0D97-4F5B-95BC-39EE969015CD}" dt="2020-10-03T19:28:50.864" v="246"/>
            <ac:picMkLst>
              <pc:docMk/>
              <pc:sldMasterMk cId="2555155078" sldId="2147483660"/>
              <pc:sldLayoutMk cId="2737681938" sldId="2147483666"/>
              <ac:picMk id="7" creationId="{00000000-0000-0000-0000-000000000000}"/>
            </ac:picMkLst>
          </pc:picChg>
          <pc:picChg chg="mod">
            <ac:chgData name="mneimneh" userId="2dc66e6e-00fd-48b6-a0aa-02919dbfecb7" providerId="ADAL" clId="{4D4B028A-0D97-4F5B-95BC-39EE969015CD}" dt="2020-10-03T19:28:50.864" v="246"/>
            <ac:picMkLst>
              <pc:docMk/>
              <pc:sldMasterMk cId="2555155078" sldId="2147483660"/>
              <pc:sldLayoutMk cId="2737681938" sldId="2147483666"/>
              <ac:picMk id="9" creationId="{00000000-0000-0000-0000-000000000000}"/>
            </ac:picMkLst>
          </pc:picChg>
        </pc:sldLayoutChg>
        <pc:sldLayoutChg chg="modSp">
          <pc:chgData name="mneimneh" userId="2dc66e6e-00fd-48b6-a0aa-02919dbfecb7" providerId="ADAL" clId="{4D4B028A-0D97-4F5B-95BC-39EE969015CD}" dt="2020-10-03T19:28:50.864" v="246"/>
          <pc:sldLayoutMkLst>
            <pc:docMk/>
            <pc:sldMasterMk cId="2555155078" sldId="2147483660"/>
            <pc:sldLayoutMk cId="1688023892" sldId="2147483667"/>
          </pc:sldLayoutMkLst>
          <pc:spChg chg="mod">
            <ac:chgData name="mneimneh" userId="2dc66e6e-00fd-48b6-a0aa-02919dbfecb7" providerId="ADAL" clId="{4D4B028A-0D97-4F5B-95BC-39EE969015CD}" dt="2020-10-03T19:28:50.864" v="246"/>
            <ac:spMkLst>
              <pc:docMk/>
              <pc:sldMasterMk cId="2555155078" sldId="2147483660"/>
              <pc:sldLayoutMk cId="1688023892" sldId="2147483667"/>
              <ac:spMk id="2" creationId="{00000000-0000-0000-0000-000000000000}"/>
            </ac:spMkLst>
          </pc:spChg>
          <pc:spChg chg="mod">
            <ac:chgData name="mneimneh" userId="2dc66e6e-00fd-48b6-a0aa-02919dbfecb7" providerId="ADAL" clId="{4D4B028A-0D97-4F5B-95BC-39EE969015CD}" dt="2020-10-03T19:28:50.864" v="246"/>
            <ac:spMkLst>
              <pc:docMk/>
              <pc:sldMasterMk cId="2555155078" sldId="2147483660"/>
              <pc:sldLayoutMk cId="1688023892" sldId="2147483667"/>
              <ac:spMk id="12" creationId="{00000000-0000-0000-0000-000000000000}"/>
            </ac:spMkLst>
          </pc:spChg>
          <pc:picChg chg="mod">
            <ac:chgData name="mneimneh" userId="2dc66e6e-00fd-48b6-a0aa-02919dbfecb7" providerId="ADAL" clId="{4D4B028A-0D97-4F5B-95BC-39EE969015CD}" dt="2020-10-03T19:28:50.864" v="246"/>
            <ac:picMkLst>
              <pc:docMk/>
              <pc:sldMasterMk cId="2555155078" sldId="2147483660"/>
              <pc:sldLayoutMk cId="1688023892" sldId="2147483667"/>
              <ac:picMk id="6" creationId="{00000000-0000-0000-0000-000000000000}"/>
            </ac:picMkLst>
          </pc:picChg>
          <pc:picChg chg="mod">
            <ac:chgData name="mneimneh" userId="2dc66e6e-00fd-48b6-a0aa-02919dbfecb7" providerId="ADAL" clId="{4D4B028A-0D97-4F5B-95BC-39EE969015CD}" dt="2020-10-03T19:28:50.864" v="246"/>
            <ac:picMkLst>
              <pc:docMk/>
              <pc:sldMasterMk cId="2555155078" sldId="2147483660"/>
              <pc:sldLayoutMk cId="1688023892" sldId="2147483667"/>
              <ac:picMk id="7" creationId="{00000000-0000-0000-0000-000000000000}"/>
            </ac:picMkLst>
          </pc:picChg>
        </pc:sldLayoutChg>
        <pc:sldLayoutChg chg="modSp">
          <pc:chgData name="mneimneh" userId="2dc66e6e-00fd-48b6-a0aa-02919dbfecb7" providerId="ADAL" clId="{4D4B028A-0D97-4F5B-95BC-39EE969015CD}" dt="2020-10-03T19:28:50.864" v="246"/>
          <pc:sldLayoutMkLst>
            <pc:docMk/>
            <pc:sldMasterMk cId="2555155078" sldId="2147483660"/>
            <pc:sldLayoutMk cId="1745271587" sldId="2147483673"/>
          </pc:sldLayoutMkLst>
          <pc:spChg chg="mod">
            <ac:chgData name="mneimneh" userId="2dc66e6e-00fd-48b6-a0aa-02919dbfecb7" providerId="ADAL" clId="{4D4B028A-0D97-4F5B-95BC-39EE969015CD}" dt="2020-10-03T19:28:50.864" v="246"/>
            <ac:spMkLst>
              <pc:docMk/>
              <pc:sldMasterMk cId="2555155078" sldId="2147483660"/>
              <pc:sldLayoutMk cId="1745271587" sldId="2147483673"/>
              <ac:spMk id="3" creationId="{00000000-0000-0000-0000-000000000000}"/>
            </ac:spMkLst>
          </pc:spChg>
          <pc:spChg chg="mod">
            <ac:chgData name="mneimneh" userId="2dc66e6e-00fd-48b6-a0aa-02919dbfecb7" providerId="ADAL" clId="{4D4B028A-0D97-4F5B-95BC-39EE969015CD}" dt="2020-10-03T19:28:50.864" v="246"/>
            <ac:spMkLst>
              <pc:docMk/>
              <pc:sldMasterMk cId="2555155078" sldId="2147483660"/>
              <pc:sldLayoutMk cId="1745271587" sldId="2147483673"/>
              <ac:spMk id="4" creationId="{00000000-0000-0000-0000-000000000000}"/>
            </ac:spMkLst>
          </pc:spChg>
        </pc:sldLayoutChg>
        <pc:sldLayoutChg chg="modSp del">
          <pc:chgData name="mneimneh" userId="2dc66e6e-00fd-48b6-a0aa-02919dbfecb7" providerId="ADAL" clId="{4D4B028A-0D97-4F5B-95BC-39EE969015CD}" dt="2020-10-03T19:32:07.747" v="312" actId="47"/>
          <pc:sldLayoutMkLst>
            <pc:docMk/>
            <pc:sldMasterMk cId="2555155078" sldId="2147483660"/>
            <pc:sldLayoutMk cId="2145989761" sldId="2147483674"/>
          </pc:sldLayoutMkLst>
          <pc:spChg chg="mod">
            <ac:chgData name="mneimneh" userId="2dc66e6e-00fd-48b6-a0aa-02919dbfecb7" providerId="ADAL" clId="{4D4B028A-0D97-4F5B-95BC-39EE969015CD}" dt="2020-10-03T19:28:50.864" v="246"/>
            <ac:spMkLst>
              <pc:docMk/>
              <pc:sldMasterMk cId="2555155078" sldId="2147483660"/>
              <pc:sldLayoutMk cId="2145989761" sldId="2147483674"/>
              <ac:spMk id="4" creationId="{00000000-0000-0000-0000-000000000000}"/>
            </ac:spMkLst>
          </pc:spChg>
        </pc:sldLayoutChg>
        <pc:sldLayoutChg chg="modSp">
          <pc:chgData name="mneimneh" userId="2dc66e6e-00fd-48b6-a0aa-02919dbfecb7" providerId="ADAL" clId="{4D4B028A-0D97-4F5B-95BC-39EE969015CD}" dt="2020-10-03T19:28:50.864" v="246"/>
          <pc:sldLayoutMkLst>
            <pc:docMk/>
            <pc:sldMasterMk cId="2555155078" sldId="2147483660"/>
            <pc:sldLayoutMk cId="565393989" sldId="2147483675"/>
          </pc:sldLayoutMkLst>
          <pc:spChg chg="mod">
            <ac:chgData name="mneimneh" userId="2dc66e6e-00fd-48b6-a0aa-02919dbfecb7" providerId="ADAL" clId="{4D4B028A-0D97-4F5B-95BC-39EE969015CD}" dt="2020-10-03T19:28:50.864" v="246"/>
            <ac:spMkLst>
              <pc:docMk/>
              <pc:sldMasterMk cId="2555155078" sldId="2147483660"/>
              <pc:sldLayoutMk cId="565393989" sldId="2147483675"/>
              <ac:spMk id="5" creationId="{00000000-0000-0000-0000-000000000000}"/>
            </ac:spMkLst>
          </pc:spChg>
        </pc:sldLayoutChg>
        <pc:sldLayoutChg chg="modSp del">
          <pc:chgData name="mneimneh" userId="2dc66e6e-00fd-48b6-a0aa-02919dbfecb7" providerId="ADAL" clId="{4D4B028A-0D97-4F5B-95BC-39EE969015CD}" dt="2020-10-03T19:34:05.553" v="347" actId="47"/>
          <pc:sldLayoutMkLst>
            <pc:docMk/>
            <pc:sldMasterMk cId="2555155078" sldId="2147483660"/>
            <pc:sldLayoutMk cId="1011687804" sldId="2147483676"/>
          </pc:sldLayoutMkLst>
          <pc:spChg chg="mod">
            <ac:chgData name="mneimneh" userId="2dc66e6e-00fd-48b6-a0aa-02919dbfecb7" providerId="ADAL" clId="{4D4B028A-0D97-4F5B-95BC-39EE969015CD}" dt="2020-10-03T19:28:50.864" v="246"/>
            <ac:spMkLst>
              <pc:docMk/>
              <pc:sldMasterMk cId="2555155078" sldId="2147483660"/>
              <pc:sldLayoutMk cId="1011687804" sldId="2147483676"/>
              <ac:spMk id="5" creationId="{00000000-0000-0000-0000-000000000000}"/>
            </ac:spMkLst>
          </pc:spChg>
          <pc:spChg chg="mod">
            <ac:chgData name="mneimneh" userId="2dc66e6e-00fd-48b6-a0aa-02919dbfecb7" providerId="ADAL" clId="{4D4B028A-0D97-4F5B-95BC-39EE969015CD}" dt="2020-10-03T19:28:50.864" v="246"/>
            <ac:spMkLst>
              <pc:docMk/>
              <pc:sldMasterMk cId="2555155078" sldId="2147483660"/>
              <pc:sldLayoutMk cId="1011687804" sldId="2147483676"/>
              <ac:spMk id="7" creationId="{00000000-0000-0000-0000-000000000000}"/>
            </ac:spMkLst>
          </pc:spChg>
        </pc:sldLayoutChg>
      </pc:sldMasterChg>
      <pc:sldMasterChg chg="modSp modSldLayout">
        <pc:chgData name="mneimneh" userId="2dc66e6e-00fd-48b6-a0aa-02919dbfecb7" providerId="ADAL" clId="{4D4B028A-0D97-4F5B-95BC-39EE969015CD}" dt="2020-10-03T19:28:50.864" v="246"/>
        <pc:sldMasterMkLst>
          <pc:docMk/>
          <pc:sldMasterMk cId="2954992734" sldId="2147483670"/>
        </pc:sldMasterMkLst>
        <pc:spChg chg="mod">
          <ac:chgData name="mneimneh" userId="2dc66e6e-00fd-48b6-a0aa-02919dbfecb7" providerId="ADAL" clId="{4D4B028A-0D97-4F5B-95BC-39EE969015CD}" dt="2020-10-03T19:28:50.864" v="246"/>
          <ac:spMkLst>
            <pc:docMk/>
            <pc:sldMasterMk cId="2954992734" sldId="2147483670"/>
            <ac:spMk id="3" creationId="{00000000-0000-0000-0000-000000000000}"/>
          </ac:spMkLst>
        </pc:spChg>
        <pc:sldLayoutChg chg="modSp">
          <pc:chgData name="mneimneh" userId="2dc66e6e-00fd-48b6-a0aa-02919dbfecb7" providerId="ADAL" clId="{4D4B028A-0D97-4F5B-95BC-39EE969015CD}" dt="2020-10-03T19:28:50.864" v="246"/>
          <pc:sldLayoutMkLst>
            <pc:docMk/>
            <pc:sldMasterMk cId="2954992734" sldId="2147483670"/>
            <pc:sldLayoutMk cId="3126626339" sldId="2147483671"/>
          </pc:sldLayoutMkLst>
          <pc:spChg chg="mod">
            <ac:chgData name="mneimneh" userId="2dc66e6e-00fd-48b6-a0aa-02919dbfecb7" providerId="ADAL" clId="{4D4B028A-0D97-4F5B-95BC-39EE969015CD}" dt="2020-10-03T19:28:50.864" v="246"/>
            <ac:spMkLst>
              <pc:docMk/>
              <pc:sldMasterMk cId="2954992734" sldId="2147483670"/>
              <pc:sldLayoutMk cId="3126626339" sldId="2147483671"/>
              <ac:spMk id="8" creationId="{00000000-0000-0000-0000-000000000000}"/>
            </ac:spMkLst>
          </pc:spChg>
          <pc:spChg chg="mod">
            <ac:chgData name="mneimneh" userId="2dc66e6e-00fd-48b6-a0aa-02919dbfecb7" providerId="ADAL" clId="{4D4B028A-0D97-4F5B-95BC-39EE969015CD}" dt="2020-10-03T19:28:50.864" v="246"/>
            <ac:spMkLst>
              <pc:docMk/>
              <pc:sldMasterMk cId="2954992734" sldId="2147483670"/>
              <pc:sldLayoutMk cId="3126626339" sldId="2147483671"/>
              <ac:spMk id="10" creationId="{00000000-0000-0000-0000-000000000000}"/>
            </ac:spMkLst>
          </pc:spChg>
          <pc:spChg chg="mod">
            <ac:chgData name="mneimneh" userId="2dc66e6e-00fd-48b6-a0aa-02919dbfecb7" providerId="ADAL" clId="{4D4B028A-0D97-4F5B-95BC-39EE969015CD}" dt="2020-10-03T19:28:50.864" v="246"/>
            <ac:spMkLst>
              <pc:docMk/>
              <pc:sldMasterMk cId="2954992734" sldId="2147483670"/>
              <pc:sldLayoutMk cId="3126626339" sldId="2147483671"/>
              <ac:spMk id="13" creationId="{00000000-0000-0000-0000-000000000000}"/>
            </ac:spMkLst>
          </pc:spChg>
          <pc:picChg chg="mod">
            <ac:chgData name="mneimneh" userId="2dc66e6e-00fd-48b6-a0aa-02919dbfecb7" providerId="ADAL" clId="{4D4B028A-0D97-4F5B-95BC-39EE969015CD}" dt="2020-10-03T19:28:50.864" v="246"/>
            <ac:picMkLst>
              <pc:docMk/>
              <pc:sldMasterMk cId="2954992734" sldId="2147483670"/>
              <pc:sldLayoutMk cId="3126626339" sldId="2147483671"/>
              <ac:picMk id="2" creationId="{00000000-0000-0000-0000-000000000000}"/>
            </ac:picMkLst>
          </pc:picChg>
          <pc:picChg chg="mod">
            <ac:chgData name="mneimneh" userId="2dc66e6e-00fd-48b6-a0aa-02919dbfecb7" providerId="ADAL" clId="{4D4B028A-0D97-4F5B-95BC-39EE969015CD}" dt="2020-10-03T19:28:50.864" v="246"/>
            <ac:picMkLst>
              <pc:docMk/>
              <pc:sldMasterMk cId="2954992734" sldId="2147483670"/>
              <pc:sldLayoutMk cId="3126626339" sldId="2147483671"/>
              <ac:picMk id="5" creationId="{00000000-0000-0000-0000-000000000000}"/>
            </ac:picMkLst>
          </pc:picChg>
          <pc:picChg chg="mod">
            <ac:chgData name="mneimneh" userId="2dc66e6e-00fd-48b6-a0aa-02919dbfecb7" providerId="ADAL" clId="{4D4B028A-0D97-4F5B-95BC-39EE969015CD}" dt="2020-10-03T19:28:50.864" v="246"/>
            <ac:picMkLst>
              <pc:docMk/>
              <pc:sldMasterMk cId="2954992734" sldId="2147483670"/>
              <pc:sldLayoutMk cId="3126626339" sldId="2147483671"/>
              <ac:picMk id="9" creationId="{00000000-0000-0000-0000-000000000000}"/>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24E9D8-605D-4C7D-8993-12A04728A00B}" type="datetimeFigureOut">
              <a:rPr lang="en-US" smtClean="0"/>
              <a:t>1/14/2021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3E42AD-6259-4F41-8152-C3A72324022F}" type="slidenum">
              <a:rPr lang="en-US" smtClean="0"/>
              <a:t>‹#›</a:t>
            </a:fld>
            <a:endParaRPr lang="en-US"/>
          </a:p>
        </p:txBody>
      </p:sp>
    </p:spTree>
    <p:extLst>
      <p:ext uri="{BB962C8B-B14F-4D97-AF65-F5344CB8AC3E}">
        <p14:creationId xmlns:p14="http://schemas.microsoft.com/office/powerpoint/2010/main" val="35071958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0005AD-244B-4E41-9DBD-E1910D9EB047}" type="slidenum">
              <a:rPr lang="en-US" smtClean="0"/>
              <a:t>4</a:t>
            </a:fld>
            <a:endParaRPr lang="en-US"/>
          </a:p>
        </p:txBody>
      </p:sp>
    </p:spTree>
    <p:extLst>
      <p:ext uri="{BB962C8B-B14F-4D97-AF65-F5344CB8AC3E}">
        <p14:creationId xmlns:p14="http://schemas.microsoft.com/office/powerpoint/2010/main" val="2447658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0005AD-244B-4E41-9DBD-E1910D9EB047}" type="slidenum">
              <a:rPr lang="en-US" smtClean="0"/>
              <a:t>5</a:t>
            </a:fld>
            <a:endParaRPr lang="en-US"/>
          </a:p>
        </p:txBody>
      </p:sp>
    </p:spTree>
    <p:extLst>
      <p:ext uri="{BB962C8B-B14F-4D97-AF65-F5344CB8AC3E}">
        <p14:creationId xmlns:p14="http://schemas.microsoft.com/office/powerpoint/2010/main" val="7804851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W Logo_Purple_2685_HEX.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30852" y="5949410"/>
            <a:ext cx="1828800" cy="923544"/>
          </a:xfrm>
          <a:prstGeom prst="rect">
            <a:avLst/>
          </a:prstGeom>
        </p:spPr>
      </p:pic>
      <p:pic>
        <p:nvPicPr>
          <p:cNvPr id="9" name="Picture 8" descr="Wordmark_center_Purple_HEX.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054" y="6487457"/>
            <a:ext cx="3233727" cy="163374"/>
          </a:xfrm>
          <a:prstGeom prst="rect">
            <a:avLst/>
          </a:prstGeom>
        </p:spPr>
      </p:pic>
      <p:pic>
        <p:nvPicPr>
          <p:cNvPr id="6" name="Picture 5" descr="Bar_RtAngle_7502_RGB.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4785" y="4006085"/>
            <a:ext cx="3045737" cy="112770"/>
          </a:xfrm>
          <a:prstGeom prst="rect">
            <a:avLst/>
          </a:prstGeom>
        </p:spPr>
      </p:pic>
      <p:sp>
        <p:nvSpPr>
          <p:cNvPr id="3" name="Title 2"/>
          <p:cNvSpPr>
            <a:spLocks noGrp="1"/>
          </p:cNvSpPr>
          <p:nvPr>
            <p:ph type="title" hasCustomPrompt="1"/>
          </p:nvPr>
        </p:nvSpPr>
        <p:spPr>
          <a:xfrm>
            <a:off x="723958" y="600453"/>
            <a:ext cx="10506420" cy="2641756"/>
          </a:xfrm>
          <a:prstGeom prst="rect">
            <a:avLst/>
          </a:prstGeom>
        </p:spPr>
        <p:txBody>
          <a:bodyPr anchor="b"/>
          <a:lstStyle>
            <a:lvl1pPr algn="l">
              <a:defRPr sz="3000" b="1" i="0">
                <a:solidFill>
                  <a:srgbClr val="4B2E83"/>
                </a:solidFill>
                <a:latin typeface="Encode Sans Normal Black" charset="0"/>
                <a:ea typeface="Encode Sans Normal Black" charset="0"/>
                <a:cs typeface="Encode Sans Normal Black" charset="0"/>
              </a:defRPr>
            </a:lvl1pPr>
          </a:lstStyle>
          <a:p>
            <a:pPr lvl="0"/>
            <a:r>
              <a:rPr lang="en-US" dirty="0"/>
              <a:t>Data Science 510</a:t>
            </a:r>
          </a:p>
        </p:txBody>
      </p:sp>
    </p:spTree>
    <p:extLst>
      <p:ext uri="{BB962C8B-B14F-4D97-AF65-F5344CB8AC3E}">
        <p14:creationId xmlns:p14="http://schemas.microsoft.com/office/powerpoint/2010/main" val="2197524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Header + Subheader + Content">
    <p:bg>
      <p:bgRef idx="1001">
        <a:schemeClr val="bg2"/>
      </p:bgRef>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stretch>
            <a:fillRect/>
          </a:stretch>
        </p:blipFill>
        <p:spPr>
          <a:xfrm>
            <a:off x="740509" y="866711"/>
            <a:ext cx="1471708" cy="128483"/>
          </a:xfrm>
          <a:prstGeom prst="rect">
            <a:avLst/>
          </a:prstGeom>
        </p:spPr>
      </p:pic>
      <p:sp>
        <p:nvSpPr>
          <p:cNvPr id="24" name="Text Placeholder 9"/>
          <p:cNvSpPr>
            <a:spLocks noGrp="1"/>
          </p:cNvSpPr>
          <p:nvPr>
            <p:ph type="body" sz="quarter" idx="11" hasCustomPrompt="1"/>
          </p:nvPr>
        </p:nvSpPr>
        <p:spPr>
          <a:xfrm>
            <a:off x="597223" y="1295707"/>
            <a:ext cx="10929485" cy="4162632"/>
          </a:xfrm>
          <a:prstGeom prst="rect">
            <a:avLst/>
          </a:prstGeom>
          <a:solidFill>
            <a:schemeClr val="bg2"/>
          </a:solidFill>
        </p:spPr>
        <p:txBody>
          <a:bodyPr/>
          <a:lstStyle>
            <a:lvl1pPr marL="457189" indent="-457189">
              <a:buFont typeface="Lucida Grande"/>
              <a:buChar char="&gt;"/>
              <a:defRPr sz="2400" b="0" i="0" baseline="0">
                <a:ln>
                  <a:noFill/>
                </a:ln>
                <a:solidFill>
                  <a:srgbClr val="000000"/>
                </a:solidFill>
                <a:latin typeface="Open Sans" charset="0"/>
                <a:ea typeface="Open Sans" charset="0"/>
                <a:cs typeface="Open Sans" charset="0"/>
              </a:defRPr>
            </a:lvl1pPr>
            <a:lvl2pPr>
              <a:defRPr sz="2133" b="0" i="0" baseline="0">
                <a:ln>
                  <a:noFill/>
                </a:ln>
                <a:solidFill>
                  <a:srgbClr val="000000"/>
                </a:solidFill>
                <a:latin typeface="Open Sans" charset="0"/>
                <a:ea typeface="Open Sans" charset="0"/>
                <a:cs typeface="Open Sans" charset="0"/>
              </a:defRPr>
            </a:lvl2pPr>
            <a:lvl3pPr marL="1523962" indent="-304792">
              <a:buSzPct val="100000"/>
              <a:buFont typeface="Arial" panose="020B0604020202020204" pitchFamily="34" charset="0"/>
              <a:buChar char="•"/>
              <a:defRPr sz="1867" b="0" i="0" baseline="0">
                <a:ln>
                  <a:noFill/>
                </a:ln>
                <a:solidFill>
                  <a:srgbClr val="000000"/>
                </a:solidFill>
                <a:latin typeface="Open Sans" charset="0"/>
                <a:ea typeface="Open Sans" charset="0"/>
                <a:cs typeface="Open Sans" charset="0"/>
              </a:defRPr>
            </a:lvl3pPr>
            <a:lvl4pPr marL="2133547" indent="-304792">
              <a:buFont typeface="Courier New" panose="02070309020205020404" pitchFamily="49" charset="0"/>
              <a:buChar char="o"/>
              <a:defRPr sz="1600" b="0" i="0" baseline="0">
                <a:ln>
                  <a:noFill/>
                </a:ln>
                <a:solidFill>
                  <a:srgbClr val="000000"/>
                </a:solidFill>
                <a:latin typeface="Open Sans" charset="0"/>
                <a:ea typeface="Open Sans" charset="0"/>
                <a:cs typeface="Open Sans" charset="0"/>
              </a:defRPr>
            </a:lvl4pPr>
            <a:lvl5pPr marL="2743131" indent="-304792">
              <a:buFont typeface="Wingdings" pitchFamily="2" charset="2"/>
              <a:buChar char="§"/>
              <a:defRPr sz="1467" b="0" i="0" baseline="0">
                <a:ln>
                  <a:noFill/>
                </a:ln>
                <a:solidFill>
                  <a:srgbClr val="000000"/>
                </a:solidFill>
                <a:latin typeface="Open Sans" charset="0"/>
                <a:ea typeface="Open Sans" charset="0"/>
                <a:cs typeface="Open Sans" charset="0"/>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2" name="Title 1"/>
          <p:cNvSpPr>
            <a:spLocks noGrp="1"/>
          </p:cNvSpPr>
          <p:nvPr>
            <p:ph type="title" hasCustomPrompt="1"/>
          </p:nvPr>
        </p:nvSpPr>
        <p:spPr>
          <a:xfrm>
            <a:off x="597230" y="106823"/>
            <a:ext cx="10929479" cy="747661"/>
          </a:xfrm>
          <a:prstGeom prst="rect">
            <a:avLst/>
          </a:prstGeom>
        </p:spPr>
        <p:txBody>
          <a:bodyPr anchor="b"/>
          <a:lstStyle>
            <a:lvl1pPr algn="l">
              <a:defRPr sz="3200" b="1" i="0">
                <a:solidFill>
                  <a:schemeClr val="tx1"/>
                </a:solidFill>
                <a:latin typeface="Encode Sans Normal Black" charset="0"/>
                <a:ea typeface="Encode Sans Normal Black" charset="0"/>
                <a:cs typeface="Encode Sans Normal Black" charset="0"/>
              </a:defRPr>
            </a:lvl1pPr>
          </a:lstStyle>
          <a:p>
            <a:pPr lvl="0"/>
            <a:r>
              <a:rPr lang="en-US" dirty="0"/>
              <a:t>HEADER HERE </a:t>
            </a:r>
          </a:p>
        </p:txBody>
      </p:sp>
      <p:sp>
        <p:nvSpPr>
          <p:cNvPr id="3" name="TextBox 2">
            <a:extLst>
              <a:ext uri="{FF2B5EF4-FFF2-40B4-BE49-F238E27FC236}">
                <a16:creationId xmlns:a16="http://schemas.microsoft.com/office/drawing/2014/main" id="{344D7897-97A9-FA44-94E6-050D79D291A3}"/>
              </a:ext>
            </a:extLst>
          </p:cNvPr>
          <p:cNvSpPr txBox="1"/>
          <p:nvPr userDrawn="1"/>
        </p:nvSpPr>
        <p:spPr>
          <a:xfrm>
            <a:off x="2417559" y="-1625599"/>
            <a:ext cx="184731" cy="461665"/>
          </a:xfrm>
          <a:prstGeom prst="rect">
            <a:avLst/>
          </a:prstGeom>
          <a:noFill/>
        </p:spPr>
        <p:txBody>
          <a:bodyPr wrap="none" rtlCol="0">
            <a:spAutoFit/>
          </a:bodyPr>
          <a:lstStyle/>
          <a:p>
            <a:endParaRPr lang="en-US" sz="2400" dirty="0"/>
          </a:p>
        </p:txBody>
      </p:sp>
      <p:pic>
        <p:nvPicPr>
          <p:cNvPr id="6" name="Picture 5" descr="W Logo_Purple_2685_HEX.png">
            <a:extLst>
              <a:ext uri="{FF2B5EF4-FFF2-40B4-BE49-F238E27FC236}">
                <a16:creationId xmlns:a16="http://schemas.microsoft.com/office/drawing/2014/main" id="{BD77A789-7C48-42FE-8CE1-F3A52A82AEC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30852" y="5949410"/>
            <a:ext cx="1828800" cy="923544"/>
          </a:xfrm>
          <a:prstGeom prst="rect">
            <a:avLst/>
          </a:prstGeom>
        </p:spPr>
      </p:pic>
    </p:spTree>
    <p:extLst>
      <p:ext uri="{BB962C8B-B14F-4D97-AF65-F5344CB8AC3E}">
        <p14:creationId xmlns:p14="http://schemas.microsoft.com/office/powerpoint/2010/main" val="953850275"/>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27753" y="5945854"/>
            <a:ext cx="1828800" cy="923544"/>
          </a:xfrm>
          <a:prstGeom prst="rect">
            <a:avLst/>
          </a:prstGeom>
        </p:spPr>
      </p:pic>
      <p:pic>
        <p:nvPicPr>
          <p:cNvPr id="9" name="Picture 8"/>
          <p:cNvPicPr>
            <a:picLocks noChangeAspect="1"/>
          </p:cNvPicPr>
          <p:nvPr userDrawn="1"/>
        </p:nvPicPr>
        <p:blipFill>
          <a:blip r:embed="rId3"/>
          <a:stretch>
            <a:fillRect/>
          </a:stretch>
        </p:blipFill>
        <p:spPr>
          <a:xfrm>
            <a:off x="903113" y="6354234"/>
            <a:ext cx="3386667" cy="266700"/>
          </a:xfrm>
          <a:prstGeom prst="rect">
            <a:avLst/>
          </a:prstGeom>
        </p:spPr>
      </p:pic>
      <p:pic>
        <p:nvPicPr>
          <p:cNvPr id="2" name="Picture 1" descr="Bar_RtAngle_7502_RGB.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4785" y="4006085"/>
            <a:ext cx="3045737" cy="112770"/>
          </a:xfrm>
          <a:prstGeom prst="rect">
            <a:avLst/>
          </a:prstGeom>
        </p:spPr>
      </p:pic>
      <p:sp>
        <p:nvSpPr>
          <p:cNvPr id="8" name="Title 2"/>
          <p:cNvSpPr txBox="1">
            <a:spLocks/>
          </p:cNvSpPr>
          <p:nvPr userDrawn="1"/>
        </p:nvSpPr>
        <p:spPr>
          <a:xfrm>
            <a:off x="903113" y="3200400"/>
            <a:ext cx="10086860" cy="524128"/>
          </a:xfrm>
          <a:prstGeom prst="rect">
            <a:avLst/>
          </a:prstGeom>
          <a:ln>
            <a:solidFill>
              <a:srgbClr val="4B2E83"/>
            </a:solidFill>
          </a:ln>
        </p:spPr>
        <p:txBody>
          <a:bodyPr vert="horz" lIns="91440" tIns="45720" rIns="91440" bIns="45720" rtlCol="0" anchor="b">
            <a:noAutofit/>
          </a:bodyPr>
          <a:lstStyle>
            <a:lvl1pPr algn="l" defTabSz="342900" rtl="0" eaLnBrk="1" latinLnBrk="0" hangingPunct="1">
              <a:spcBef>
                <a:spcPct val="0"/>
              </a:spcBef>
              <a:buNone/>
              <a:defRPr sz="3200" b="1" i="0" u="none" kern="1200" baseline="0">
                <a:solidFill>
                  <a:schemeClr val="tx2"/>
                </a:solidFill>
                <a:latin typeface="Encode Sans Normal Black" charset="0"/>
                <a:ea typeface="Encode Sans Normal Black" charset="0"/>
                <a:cs typeface="Encode Sans Normal Black" charset="0"/>
              </a:defRPr>
            </a:lvl1pPr>
          </a:lstStyle>
          <a:p>
            <a:pPr marL="0" marR="0" lvl="0" indent="0" algn="l" defTabSz="3429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Encode Sans Normal Black" panose="02000000000000000000" pitchFamily="2" charset="0"/>
              </a:rPr>
              <a:t>Advanced Machine Learning</a:t>
            </a:r>
          </a:p>
        </p:txBody>
      </p:sp>
      <p:sp>
        <p:nvSpPr>
          <p:cNvPr id="10" name="Title 2"/>
          <p:cNvSpPr txBox="1">
            <a:spLocks/>
          </p:cNvSpPr>
          <p:nvPr userDrawn="1"/>
        </p:nvSpPr>
        <p:spPr>
          <a:xfrm>
            <a:off x="903111" y="2648564"/>
            <a:ext cx="10086860" cy="524128"/>
          </a:xfrm>
          <a:prstGeom prst="rect">
            <a:avLst/>
          </a:prstGeom>
          <a:ln>
            <a:solidFill>
              <a:srgbClr val="4B2E83"/>
            </a:solidFill>
          </a:ln>
        </p:spPr>
        <p:txBody>
          <a:bodyPr vert="horz" lIns="91440" tIns="45720" rIns="91440" bIns="45720" rtlCol="0" anchor="b">
            <a:noAutofit/>
          </a:bodyPr>
          <a:lstStyle>
            <a:lvl1pPr algn="l" defTabSz="342900" rtl="0" eaLnBrk="1" latinLnBrk="0" hangingPunct="1">
              <a:spcBef>
                <a:spcPct val="0"/>
              </a:spcBef>
              <a:buNone/>
              <a:defRPr sz="3200" b="1" i="0" u="none" kern="1200" baseline="0">
                <a:solidFill>
                  <a:schemeClr val="tx2"/>
                </a:solidFill>
                <a:latin typeface="Encode Sans Normal Black" charset="0"/>
                <a:ea typeface="Encode Sans Normal Black" charset="0"/>
                <a:cs typeface="Encode Sans Normal Black" charset="0"/>
              </a:defRPr>
            </a:lvl1pPr>
          </a:lstStyle>
          <a:p>
            <a:pPr marL="0" marR="0" lvl="0" indent="0" algn="l" defTabSz="3429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Encode Sans Normal Black" panose="02000000000000000000" pitchFamily="2" charset="0"/>
              </a:rPr>
              <a:t>Machine Learning 520</a:t>
            </a:r>
          </a:p>
        </p:txBody>
      </p:sp>
      <p:sp>
        <p:nvSpPr>
          <p:cNvPr id="13" name="Content Placeholder 12"/>
          <p:cNvSpPr>
            <a:spLocks noGrp="1"/>
          </p:cNvSpPr>
          <p:nvPr>
            <p:ph sz="quarter" idx="10" hasCustomPrompt="1"/>
          </p:nvPr>
        </p:nvSpPr>
        <p:spPr>
          <a:xfrm>
            <a:off x="1084784" y="4724400"/>
            <a:ext cx="8534400" cy="457200"/>
          </a:xfrm>
          <a:prstGeom prst="rect">
            <a:avLst/>
          </a:prstGeom>
        </p:spPr>
        <p:txBody>
          <a:bodyPr/>
          <a:lstStyle>
            <a:lvl1pPr marL="0" indent="0">
              <a:buNone/>
              <a:defRPr sz="2800" b="1" baseline="0">
                <a:latin typeface="Encode Sans Normal" panose="02000000000000000000" pitchFamily="2" charset="0"/>
              </a:defRPr>
            </a:lvl1pPr>
          </a:lstStyle>
          <a:p>
            <a:pPr lvl="0"/>
            <a:r>
              <a:rPr lang="en-US" dirty="0"/>
              <a:t>Lesson #: Lesson Title</a:t>
            </a:r>
          </a:p>
        </p:txBody>
      </p:sp>
    </p:spTree>
    <p:extLst>
      <p:ext uri="{BB962C8B-B14F-4D97-AF65-F5344CB8AC3E}">
        <p14:creationId xmlns:p14="http://schemas.microsoft.com/office/powerpoint/2010/main" val="3126626339"/>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6" name="Text Placeholder 9"/>
          <p:cNvSpPr>
            <a:spLocks noGrp="1"/>
          </p:cNvSpPr>
          <p:nvPr>
            <p:ph type="body" sz="quarter" idx="11" hasCustomPrompt="1"/>
          </p:nvPr>
        </p:nvSpPr>
        <p:spPr>
          <a:xfrm>
            <a:off x="879073" y="2364262"/>
            <a:ext cx="10928280" cy="3387963"/>
          </a:xfrm>
          <a:prstGeom prst="rect">
            <a:avLst/>
          </a:prstGeom>
        </p:spPr>
        <p:txBody>
          <a:bodyPr/>
          <a:lstStyle>
            <a:lvl1pPr marL="257175" indent="-257175">
              <a:buFont typeface="Arial" panose="020B0604020202020204" pitchFamily="34" charset="0"/>
              <a:buChar char="•"/>
              <a:defRPr sz="2400" b="0" i="0" baseline="0">
                <a:solidFill>
                  <a:srgbClr val="4B2E83"/>
                </a:solidFill>
                <a:latin typeface="Open Sans"/>
                <a:cs typeface="Open Sans"/>
              </a:defRPr>
            </a:lvl1pPr>
            <a:lvl2pPr marL="557213" indent="-214313">
              <a:buFont typeface="Arial" panose="020B0604020202020204" pitchFamily="34" charset="0"/>
              <a:buChar char="•"/>
              <a:defRPr sz="1800" b="0" i="0" baseline="0">
                <a:solidFill>
                  <a:srgbClr val="4B2E83"/>
                </a:solidFill>
                <a:latin typeface="Open Sans"/>
                <a:cs typeface="Open Sans"/>
              </a:defRPr>
            </a:lvl2pPr>
            <a:lvl3pPr marL="857250" indent="-171450">
              <a:buSzPct val="100000"/>
              <a:buFont typeface="Arial" panose="020B0604020202020204" pitchFamily="34" charset="0"/>
              <a:buChar char="•"/>
              <a:defRPr sz="1600" b="0" i="0" baseline="0">
                <a:solidFill>
                  <a:srgbClr val="4B2E83"/>
                </a:solidFill>
                <a:latin typeface="Open Sans"/>
                <a:cs typeface="Open Sans"/>
              </a:defRPr>
            </a:lvl3pPr>
            <a:lvl4pPr marL="1200150" indent="-171450">
              <a:buFont typeface="Arial" panose="020B0604020202020204" pitchFamily="34" charset="0"/>
              <a:buChar char="•"/>
              <a:defRPr sz="1600" b="0" i="0" baseline="0">
                <a:solidFill>
                  <a:srgbClr val="4B2E83"/>
                </a:solidFill>
                <a:latin typeface="Open Sans"/>
                <a:cs typeface="Open Sans"/>
              </a:defRPr>
            </a:lvl4pPr>
            <a:lvl5pPr marL="1543050" indent="-171450">
              <a:buFont typeface="Arial" panose="020B0604020202020204" pitchFamily="34" charset="0"/>
              <a:buChar char="•"/>
              <a:defRPr sz="1200" b="0"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pic>
        <p:nvPicPr>
          <p:cNvPr id="9" name="Picture 8" descr="W Logo_Purple_2685_HEX.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30852" y="5949410"/>
            <a:ext cx="1828800" cy="923544"/>
          </a:xfrm>
          <a:prstGeom prst="rect">
            <a:avLst/>
          </a:prstGeom>
        </p:spPr>
      </p:pic>
      <p:pic>
        <p:nvPicPr>
          <p:cNvPr id="7" name="Picture 6" descr="Bar_RtAngle_7502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5633" y="1437805"/>
            <a:ext cx="1810912" cy="67050"/>
          </a:xfrm>
          <a:prstGeom prst="rect">
            <a:avLst/>
          </a:prstGeom>
        </p:spPr>
      </p:pic>
      <p:sp>
        <p:nvSpPr>
          <p:cNvPr id="2" name="Title 1"/>
          <p:cNvSpPr>
            <a:spLocks noGrp="1"/>
          </p:cNvSpPr>
          <p:nvPr>
            <p:ph type="title" hasCustomPrompt="1"/>
          </p:nvPr>
        </p:nvSpPr>
        <p:spPr>
          <a:xfrm>
            <a:off x="895677" y="371511"/>
            <a:ext cx="10911679" cy="991998"/>
          </a:xfrm>
          <a:prstGeom prst="rect">
            <a:avLst/>
          </a:prstGeom>
        </p:spPr>
        <p:txBody>
          <a:bodyPr anchor="b"/>
          <a:lstStyle>
            <a:lvl1pPr algn="l">
              <a:defRPr sz="2250" b="1" i="0" baseline="0">
                <a:latin typeface="Encode Sans Normal Black" charset="0"/>
                <a:ea typeface="Encode Sans Normal Black" charset="0"/>
                <a:cs typeface="Encode Sans Normal Black" charset="0"/>
              </a:defRPr>
            </a:lvl1pPr>
          </a:lstStyle>
          <a:p>
            <a:pPr lvl="0"/>
            <a:r>
              <a:rPr lang="en-US" dirty="0"/>
              <a:t>Learning Objectives</a:t>
            </a:r>
            <a:br>
              <a:rPr lang="en-US" dirty="0"/>
            </a:br>
            <a:endParaRPr lang="en-US" dirty="0"/>
          </a:p>
        </p:txBody>
      </p:sp>
      <p:sp>
        <p:nvSpPr>
          <p:cNvPr id="8" name="Text Placeholder 9"/>
          <p:cNvSpPr>
            <a:spLocks noGrp="1"/>
          </p:cNvSpPr>
          <p:nvPr>
            <p:ph type="body" sz="quarter" idx="12" hasCustomPrompt="1"/>
          </p:nvPr>
        </p:nvSpPr>
        <p:spPr>
          <a:xfrm>
            <a:off x="879073" y="1736727"/>
            <a:ext cx="10928280" cy="561633"/>
          </a:xfrm>
          <a:prstGeom prst="rect">
            <a:avLst/>
          </a:prstGeom>
        </p:spPr>
        <p:txBody>
          <a:bodyPr/>
          <a:lstStyle>
            <a:lvl1pPr marL="0" indent="0">
              <a:buFont typeface="Arial" panose="020B0604020202020204" pitchFamily="34" charset="0"/>
              <a:buNone/>
              <a:defRPr sz="1800" b="0" i="0" baseline="0">
                <a:solidFill>
                  <a:srgbClr val="4B2E83"/>
                </a:solidFill>
                <a:latin typeface="Open Sans"/>
                <a:cs typeface="Open Sans"/>
              </a:defRPr>
            </a:lvl1pPr>
            <a:lvl2pPr marL="557213" indent="-214313">
              <a:buFont typeface="Arial" panose="020B0604020202020204" pitchFamily="34" charset="0"/>
              <a:buChar char="•"/>
              <a:defRPr sz="1500" b="0" i="0" baseline="0">
                <a:solidFill>
                  <a:srgbClr val="4B2E83"/>
                </a:solidFill>
                <a:latin typeface="Open Sans"/>
                <a:cs typeface="Open Sans"/>
              </a:defRPr>
            </a:lvl2pPr>
            <a:lvl3pPr marL="857250" indent="-171450">
              <a:buSzPct val="100000"/>
              <a:buFont typeface="Arial" panose="020B0604020202020204" pitchFamily="34" charset="0"/>
              <a:buChar char="•"/>
              <a:defRPr sz="1350" b="0" i="0" baseline="0">
                <a:solidFill>
                  <a:srgbClr val="4B2E83"/>
                </a:solidFill>
                <a:latin typeface="Open Sans"/>
                <a:cs typeface="Open Sans"/>
              </a:defRPr>
            </a:lvl3pPr>
            <a:lvl4pPr marL="1200150" indent="-171450">
              <a:buFont typeface="Arial" panose="020B0604020202020204" pitchFamily="34" charset="0"/>
              <a:buChar char="•"/>
              <a:defRPr sz="1200" b="0" i="0" baseline="0">
                <a:solidFill>
                  <a:srgbClr val="4B2E83"/>
                </a:solidFill>
                <a:latin typeface="Open Sans"/>
                <a:cs typeface="Open Sans"/>
              </a:defRPr>
            </a:lvl4pPr>
            <a:lvl5pPr marL="1543050" indent="-171450">
              <a:buFont typeface="Arial" panose="020B0604020202020204" pitchFamily="34" charset="0"/>
              <a:buChar char="•"/>
              <a:defRPr sz="1050" b="0" i="0" baseline="0">
                <a:solidFill>
                  <a:srgbClr val="4B2E83"/>
                </a:solidFill>
                <a:latin typeface="Open Sans"/>
                <a:cs typeface="Open Sans"/>
              </a:defRPr>
            </a:lvl5pPr>
          </a:lstStyle>
          <a:p>
            <a:pPr lvl="0"/>
            <a:r>
              <a:rPr lang="en-US" dirty="0"/>
              <a:t>By the end of this session, students will be able to:</a:t>
            </a:r>
          </a:p>
        </p:txBody>
      </p:sp>
    </p:spTree>
    <p:extLst>
      <p:ext uri="{BB962C8B-B14F-4D97-AF65-F5344CB8AC3E}">
        <p14:creationId xmlns:p14="http://schemas.microsoft.com/office/powerpoint/2010/main" val="867977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4" name="Text Placeholder 9"/>
          <p:cNvSpPr>
            <a:spLocks noGrp="1"/>
          </p:cNvSpPr>
          <p:nvPr>
            <p:ph type="body" sz="quarter" idx="11" hasCustomPrompt="1"/>
          </p:nvPr>
        </p:nvSpPr>
        <p:spPr>
          <a:xfrm>
            <a:off x="879075" y="2320239"/>
            <a:ext cx="10929485" cy="3810086"/>
          </a:xfrm>
          <a:prstGeom prst="rect">
            <a:avLst/>
          </a:prstGeom>
        </p:spPr>
        <p:txBody>
          <a:bodyPr/>
          <a:lstStyle>
            <a:lvl1pPr marL="257175" indent="-257175">
              <a:buFont typeface="Arial" panose="020B0604020202020204" pitchFamily="34" charset="0"/>
              <a:buChar char="•"/>
              <a:defRPr sz="2400" b="0" i="0" baseline="0">
                <a:solidFill>
                  <a:srgbClr val="4B2E83"/>
                </a:solidFill>
                <a:latin typeface="Open Sans"/>
                <a:cs typeface="Open Sans"/>
              </a:defRPr>
            </a:lvl1pPr>
            <a:lvl2pPr marL="557213" indent="-214313">
              <a:buFont typeface="Arial" panose="020B0604020202020204" pitchFamily="34" charset="0"/>
              <a:buChar char="•"/>
              <a:defRPr sz="1800" b="0" i="0" baseline="0">
                <a:solidFill>
                  <a:srgbClr val="4B2E83"/>
                </a:solidFill>
                <a:latin typeface="Open Sans"/>
                <a:cs typeface="Open Sans"/>
              </a:defRPr>
            </a:lvl2pPr>
            <a:lvl3pPr marL="857250" indent="-171450">
              <a:buSzPct val="100000"/>
              <a:buFont typeface="Arial" panose="020B0604020202020204" pitchFamily="34" charset="0"/>
              <a:buChar char="•"/>
              <a:defRPr sz="1600" b="0" i="0" baseline="0">
                <a:solidFill>
                  <a:srgbClr val="4B2E83"/>
                </a:solidFill>
                <a:latin typeface="Open Sans"/>
                <a:cs typeface="Open Sans"/>
              </a:defRPr>
            </a:lvl3pPr>
            <a:lvl4pPr marL="1200150" indent="-171450">
              <a:buFont typeface="Arial" panose="020B0604020202020204" pitchFamily="34" charset="0"/>
              <a:buChar char="•"/>
              <a:defRPr sz="1600" b="0" i="0" baseline="0">
                <a:solidFill>
                  <a:srgbClr val="4B2E83"/>
                </a:solidFill>
                <a:latin typeface="Open Sans"/>
                <a:cs typeface="Open Sans"/>
              </a:defRPr>
            </a:lvl4pPr>
            <a:lvl5pPr marL="1543050" indent="-171450">
              <a:buFont typeface="Arial" panose="020B0604020202020204" pitchFamily="34" charset="0"/>
              <a:buChar char="•"/>
              <a:defRPr sz="1200" b="0"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6" name="Text Placeholder 5"/>
          <p:cNvSpPr>
            <a:spLocks noGrp="1"/>
          </p:cNvSpPr>
          <p:nvPr>
            <p:ph type="body" sz="quarter" idx="12" hasCustomPrompt="1"/>
          </p:nvPr>
        </p:nvSpPr>
        <p:spPr>
          <a:xfrm>
            <a:off x="895677" y="1730667"/>
            <a:ext cx="10912883" cy="411171"/>
          </a:xfrm>
          <a:prstGeom prst="rect">
            <a:avLst/>
          </a:prstGeom>
        </p:spPr>
        <p:txBody>
          <a:bodyPr>
            <a:noAutofit/>
          </a:bodyPr>
          <a:lstStyle>
            <a:lvl1pPr marL="0" indent="0">
              <a:lnSpc>
                <a:spcPct val="90000"/>
              </a:lnSpc>
              <a:buNone/>
              <a:defRPr sz="1800" b="0" i="0" baseline="0">
                <a:solidFill>
                  <a:srgbClr val="4B2E83"/>
                </a:solidFill>
                <a:latin typeface="Uni Sans Regular"/>
                <a:cs typeface="Uni Sans Regular"/>
              </a:defRPr>
            </a:lvl1pPr>
            <a:lvl2pPr marL="342900" indent="0">
              <a:buNone/>
              <a:defRPr b="0" i="0">
                <a:solidFill>
                  <a:srgbClr val="E8D3A2"/>
                </a:solidFill>
                <a:latin typeface="Encode Sans Normal Black"/>
                <a:cs typeface="Encode Sans Normal Black"/>
              </a:defRPr>
            </a:lvl2pPr>
            <a:lvl3pPr marL="685800" indent="0">
              <a:buNone/>
              <a:defRPr b="0" i="0">
                <a:solidFill>
                  <a:srgbClr val="E8D3A2"/>
                </a:solidFill>
                <a:latin typeface="Encode Sans Normal Black"/>
                <a:cs typeface="Encode Sans Normal Black"/>
              </a:defRPr>
            </a:lvl3pPr>
            <a:lvl4pPr marL="1028700" indent="0">
              <a:buNone/>
              <a:defRPr b="0" i="0">
                <a:solidFill>
                  <a:srgbClr val="E8D3A2"/>
                </a:solidFill>
                <a:latin typeface="Encode Sans Normal Black"/>
                <a:cs typeface="Encode Sans Normal Black"/>
              </a:defRPr>
            </a:lvl4pPr>
            <a:lvl5pPr marL="1371600" indent="0">
              <a:buNone/>
              <a:defRPr b="0" i="0">
                <a:solidFill>
                  <a:srgbClr val="E8D3A2"/>
                </a:solidFill>
                <a:latin typeface="Encode Sans Normal Black"/>
                <a:cs typeface="Encode Sans Normal Black"/>
              </a:defRPr>
            </a:lvl5pPr>
          </a:lstStyle>
          <a:p>
            <a:pPr lvl="0"/>
            <a:r>
              <a:rPr lang="en-US" dirty="0"/>
              <a:t>SUB-HEADER HERE (UNI SANS LIGHT, 24 PT.)</a:t>
            </a:r>
          </a:p>
        </p:txBody>
      </p:sp>
      <p:pic>
        <p:nvPicPr>
          <p:cNvPr id="9" name="Picture 8" descr="Wordmark_center_Purple_HEX.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09542" y="6487457"/>
            <a:ext cx="3233727" cy="163374"/>
          </a:xfrm>
          <a:prstGeom prst="rect">
            <a:avLst/>
          </a:prstGeom>
        </p:spPr>
      </p:pic>
      <p:pic>
        <p:nvPicPr>
          <p:cNvPr id="8" name="Picture 7" descr="Bar_RtAngle_7502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5633" y="1437805"/>
            <a:ext cx="1810912" cy="67050"/>
          </a:xfrm>
          <a:prstGeom prst="rect">
            <a:avLst/>
          </a:prstGeom>
        </p:spPr>
      </p:pic>
      <p:sp>
        <p:nvSpPr>
          <p:cNvPr id="2" name="Title 1"/>
          <p:cNvSpPr>
            <a:spLocks noGrp="1"/>
          </p:cNvSpPr>
          <p:nvPr>
            <p:ph type="title" hasCustomPrompt="1"/>
          </p:nvPr>
        </p:nvSpPr>
        <p:spPr>
          <a:xfrm>
            <a:off x="895675" y="371511"/>
            <a:ext cx="10912884" cy="991998"/>
          </a:xfrm>
          <a:prstGeom prst="rect">
            <a:avLst/>
          </a:prstGeom>
        </p:spPr>
        <p:txBody>
          <a:bodyPr anchor="b"/>
          <a:lstStyle>
            <a:lvl1pPr algn="l">
              <a:defRPr sz="2250" b="1" i="0">
                <a:solidFill>
                  <a:srgbClr val="4B2E83"/>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005964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 Content">
    <p:spTree>
      <p:nvGrpSpPr>
        <p:cNvPr id="1" name=""/>
        <p:cNvGrpSpPr/>
        <p:nvPr/>
      </p:nvGrpSpPr>
      <p:grpSpPr>
        <a:xfrm>
          <a:off x="0" y="0"/>
          <a:ext cx="0" cy="0"/>
          <a:chOff x="0" y="0"/>
          <a:chExt cx="0" cy="0"/>
        </a:xfrm>
      </p:grpSpPr>
      <p:sp>
        <p:nvSpPr>
          <p:cNvPr id="6" name="Text Placeholder 9"/>
          <p:cNvSpPr>
            <a:spLocks noGrp="1"/>
          </p:cNvSpPr>
          <p:nvPr>
            <p:ph type="body" sz="quarter" idx="11" hasCustomPrompt="1"/>
          </p:nvPr>
        </p:nvSpPr>
        <p:spPr>
          <a:xfrm>
            <a:off x="879073" y="1736726"/>
            <a:ext cx="10928280" cy="4015497"/>
          </a:xfrm>
          <a:prstGeom prst="rect">
            <a:avLst/>
          </a:prstGeom>
        </p:spPr>
        <p:txBody>
          <a:bodyPr/>
          <a:lstStyle>
            <a:lvl1pPr marL="257175" indent="-257175">
              <a:buFont typeface="Arial" panose="020B0604020202020204" pitchFamily="34" charset="0"/>
              <a:buChar char="•"/>
              <a:defRPr sz="2400" b="0" i="0" baseline="0">
                <a:solidFill>
                  <a:srgbClr val="4B2E83"/>
                </a:solidFill>
                <a:latin typeface="Open Sans"/>
                <a:cs typeface="Open Sans"/>
              </a:defRPr>
            </a:lvl1pPr>
            <a:lvl2pPr marL="557213" indent="-214313">
              <a:buFont typeface="Arial" panose="020B0604020202020204" pitchFamily="34" charset="0"/>
              <a:buChar char="•"/>
              <a:defRPr sz="1800" b="0" i="0" baseline="0">
                <a:solidFill>
                  <a:srgbClr val="4B2E83"/>
                </a:solidFill>
                <a:latin typeface="Open Sans"/>
                <a:cs typeface="Open Sans"/>
              </a:defRPr>
            </a:lvl2pPr>
            <a:lvl3pPr marL="857250" indent="-171450">
              <a:buSzPct val="100000"/>
              <a:buFont typeface="Arial" panose="020B0604020202020204" pitchFamily="34" charset="0"/>
              <a:buChar char="•"/>
              <a:defRPr sz="1600" b="0" i="0" baseline="0">
                <a:solidFill>
                  <a:srgbClr val="4B2E83"/>
                </a:solidFill>
                <a:latin typeface="Open Sans"/>
                <a:cs typeface="Open Sans"/>
              </a:defRPr>
            </a:lvl3pPr>
            <a:lvl4pPr marL="1200150" indent="-171450">
              <a:buFont typeface="Arial" panose="020B0604020202020204" pitchFamily="34" charset="0"/>
              <a:buChar char="•"/>
              <a:defRPr sz="1600" b="0" i="0" baseline="0">
                <a:solidFill>
                  <a:srgbClr val="4B2E83"/>
                </a:solidFill>
                <a:latin typeface="Open Sans"/>
                <a:cs typeface="Open Sans"/>
              </a:defRPr>
            </a:lvl4pPr>
            <a:lvl5pPr marL="1543050" indent="-171450">
              <a:buFont typeface="Arial" panose="020B0604020202020204" pitchFamily="34" charset="0"/>
              <a:buChar char="•"/>
              <a:defRPr sz="1200" b="0"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pic>
        <p:nvPicPr>
          <p:cNvPr id="9" name="Picture 8" descr="W Logo_Purple_2685_HEX.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30852" y="5949410"/>
            <a:ext cx="1828800" cy="923544"/>
          </a:xfrm>
          <a:prstGeom prst="rect">
            <a:avLst/>
          </a:prstGeom>
        </p:spPr>
      </p:pic>
      <p:pic>
        <p:nvPicPr>
          <p:cNvPr id="7" name="Picture 6" descr="Bar_RtAngle_7502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5633" y="1437805"/>
            <a:ext cx="1810912" cy="67050"/>
          </a:xfrm>
          <a:prstGeom prst="rect">
            <a:avLst/>
          </a:prstGeom>
        </p:spPr>
      </p:pic>
      <p:sp>
        <p:nvSpPr>
          <p:cNvPr id="2" name="Title 1"/>
          <p:cNvSpPr>
            <a:spLocks noGrp="1"/>
          </p:cNvSpPr>
          <p:nvPr>
            <p:ph type="title" hasCustomPrompt="1"/>
          </p:nvPr>
        </p:nvSpPr>
        <p:spPr>
          <a:xfrm>
            <a:off x="895677" y="371511"/>
            <a:ext cx="10911679" cy="991998"/>
          </a:xfrm>
          <a:prstGeom prst="rect">
            <a:avLst/>
          </a:prstGeom>
        </p:spPr>
        <p:txBody>
          <a:bodyPr anchor="b"/>
          <a:lstStyle>
            <a:lvl1pPr algn="l">
              <a:defRPr sz="2250" b="1" i="0">
                <a:latin typeface="Encode Sans Normal Black" charset="0"/>
                <a:ea typeface="Encode Sans Normal Black" charset="0"/>
                <a:cs typeface="Encode Sans Normal Black" charset="0"/>
              </a:defRPr>
            </a:lvl1pPr>
          </a:lstStyle>
          <a:p>
            <a:pPr lvl="0"/>
            <a:r>
              <a:rPr lang="en-US" dirty="0"/>
              <a:t>Header Here </a:t>
            </a:r>
            <a:br>
              <a:rPr lang="en-US" dirty="0"/>
            </a:br>
            <a:endParaRPr lang="en-US" dirty="0"/>
          </a:p>
        </p:txBody>
      </p:sp>
    </p:spTree>
    <p:extLst>
      <p:ext uri="{BB962C8B-B14F-4D97-AF65-F5344CB8AC3E}">
        <p14:creationId xmlns:p14="http://schemas.microsoft.com/office/powerpoint/2010/main" val="207018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Header + Content">
    <p:spTree>
      <p:nvGrpSpPr>
        <p:cNvPr id="1" name=""/>
        <p:cNvGrpSpPr/>
        <p:nvPr/>
      </p:nvGrpSpPr>
      <p:grpSpPr>
        <a:xfrm>
          <a:off x="0" y="0"/>
          <a:ext cx="0" cy="0"/>
          <a:chOff x="0" y="0"/>
          <a:chExt cx="0" cy="0"/>
        </a:xfrm>
      </p:grpSpPr>
      <p:pic>
        <p:nvPicPr>
          <p:cNvPr id="9" name="Picture 8" descr="W Logo_Purple_2685_HEX.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30852" y="5949410"/>
            <a:ext cx="1828800" cy="923544"/>
          </a:xfrm>
          <a:prstGeom prst="rect">
            <a:avLst/>
          </a:prstGeom>
        </p:spPr>
      </p:pic>
      <p:pic>
        <p:nvPicPr>
          <p:cNvPr id="7" name="Picture 6" descr="Bar_RtAngle_7502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5633" y="1437805"/>
            <a:ext cx="1810912" cy="67050"/>
          </a:xfrm>
          <a:prstGeom prst="rect">
            <a:avLst/>
          </a:prstGeom>
        </p:spPr>
      </p:pic>
      <p:sp>
        <p:nvSpPr>
          <p:cNvPr id="2" name="Title 1"/>
          <p:cNvSpPr>
            <a:spLocks noGrp="1"/>
          </p:cNvSpPr>
          <p:nvPr>
            <p:ph type="title" hasCustomPrompt="1"/>
          </p:nvPr>
        </p:nvSpPr>
        <p:spPr>
          <a:xfrm>
            <a:off x="1045634" y="2667000"/>
            <a:ext cx="10911679" cy="991998"/>
          </a:xfrm>
          <a:prstGeom prst="rect">
            <a:avLst/>
          </a:prstGeom>
        </p:spPr>
        <p:txBody>
          <a:bodyPr anchor="b"/>
          <a:lstStyle>
            <a:lvl1pPr algn="l">
              <a:defRPr sz="3200" b="1" i="0">
                <a:latin typeface="Encode Sans Normal Black" charset="0"/>
                <a:ea typeface="Encode Sans Normal Black" charset="0"/>
                <a:cs typeface="Encode Sans Normal Black" charset="0"/>
              </a:defRPr>
            </a:lvl1pPr>
          </a:lstStyle>
          <a:p>
            <a:pPr lvl="0"/>
            <a:r>
              <a:rPr lang="en-US" dirty="0"/>
              <a:t>Header Here </a:t>
            </a:r>
            <a:br>
              <a:rPr lang="en-US" dirty="0"/>
            </a:br>
            <a:endParaRPr lang="en-US" dirty="0"/>
          </a:p>
        </p:txBody>
      </p:sp>
    </p:spTree>
    <p:extLst>
      <p:ext uri="{BB962C8B-B14F-4D97-AF65-F5344CB8AC3E}">
        <p14:creationId xmlns:p14="http://schemas.microsoft.com/office/powerpoint/2010/main" val="3671392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Header + Content">
    <p:spTree>
      <p:nvGrpSpPr>
        <p:cNvPr id="1" name=""/>
        <p:cNvGrpSpPr/>
        <p:nvPr/>
      </p:nvGrpSpPr>
      <p:grpSpPr>
        <a:xfrm>
          <a:off x="0" y="0"/>
          <a:ext cx="0" cy="0"/>
          <a:chOff x="0" y="0"/>
          <a:chExt cx="0" cy="0"/>
        </a:xfrm>
      </p:grpSpPr>
      <p:sp>
        <p:nvSpPr>
          <p:cNvPr id="6" name="Text Placeholder 9"/>
          <p:cNvSpPr>
            <a:spLocks noGrp="1"/>
          </p:cNvSpPr>
          <p:nvPr>
            <p:ph type="body" sz="quarter" idx="11" hasCustomPrompt="1"/>
          </p:nvPr>
        </p:nvSpPr>
        <p:spPr>
          <a:xfrm>
            <a:off x="879073" y="1736726"/>
            <a:ext cx="10928280" cy="4015497"/>
          </a:xfrm>
          <a:prstGeom prst="rect">
            <a:avLst/>
          </a:prstGeom>
        </p:spPr>
        <p:txBody>
          <a:bodyPr/>
          <a:lstStyle>
            <a:lvl1pPr marL="257175" indent="-257175">
              <a:buFont typeface="Arial" panose="020B0604020202020204" pitchFamily="34" charset="0"/>
              <a:buChar char="•"/>
              <a:defRPr sz="2400" b="0" i="0" baseline="0">
                <a:solidFill>
                  <a:srgbClr val="4B2E83"/>
                </a:solidFill>
                <a:latin typeface="Open Sans"/>
                <a:cs typeface="Open Sans"/>
              </a:defRPr>
            </a:lvl1pPr>
            <a:lvl2pPr marL="557213" indent="-214313">
              <a:buFont typeface="Arial" panose="020B0604020202020204" pitchFamily="34" charset="0"/>
              <a:buChar char="•"/>
              <a:defRPr sz="1800" b="0" i="0" baseline="0">
                <a:solidFill>
                  <a:srgbClr val="4B2E83"/>
                </a:solidFill>
                <a:latin typeface="Open Sans"/>
                <a:cs typeface="Open Sans"/>
              </a:defRPr>
            </a:lvl2pPr>
            <a:lvl3pPr marL="857250" indent="-171450">
              <a:buSzPct val="100000"/>
              <a:buFont typeface="Arial" panose="020B0604020202020204" pitchFamily="34" charset="0"/>
              <a:buChar char="•"/>
              <a:defRPr sz="1600" b="0" i="0" baseline="0">
                <a:solidFill>
                  <a:srgbClr val="4B2E83"/>
                </a:solidFill>
                <a:latin typeface="Open Sans"/>
                <a:cs typeface="Open Sans"/>
              </a:defRPr>
            </a:lvl3pPr>
            <a:lvl4pPr marL="1200150" indent="-171450">
              <a:buFont typeface="Arial" panose="020B0604020202020204" pitchFamily="34" charset="0"/>
              <a:buChar char="•"/>
              <a:defRPr sz="1600" b="0" i="0" baseline="0">
                <a:solidFill>
                  <a:srgbClr val="4B2E83"/>
                </a:solidFill>
                <a:latin typeface="Open Sans"/>
                <a:cs typeface="Open Sans"/>
              </a:defRPr>
            </a:lvl4pPr>
            <a:lvl5pPr marL="1543050" indent="-171450">
              <a:buFont typeface="Arial" panose="020B0604020202020204" pitchFamily="34" charset="0"/>
              <a:buChar char="•"/>
              <a:defRPr sz="1200" b="0"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pic>
        <p:nvPicPr>
          <p:cNvPr id="9" name="Picture 8" descr="W Logo_Purple_2685_HEX.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30852" y="5949410"/>
            <a:ext cx="1828800" cy="923544"/>
          </a:xfrm>
          <a:prstGeom prst="rect">
            <a:avLst/>
          </a:prstGeom>
        </p:spPr>
      </p:pic>
      <p:pic>
        <p:nvPicPr>
          <p:cNvPr id="7" name="Picture 6" descr="Bar_RtAngle_7502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5633" y="1437805"/>
            <a:ext cx="1810912" cy="67050"/>
          </a:xfrm>
          <a:prstGeom prst="rect">
            <a:avLst/>
          </a:prstGeom>
        </p:spPr>
      </p:pic>
      <p:sp>
        <p:nvSpPr>
          <p:cNvPr id="2" name="Title 1"/>
          <p:cNvSpPr>
            <a:spLocks noGrp="1"/>
          </p:cNvSpPr>
          <p:nvPr>
            <p:ph type="title" hasCustomPrompt="1"/>
          </p:nvPr>
        </p:nvSpPr>
        <p:spPr>
          <a:xfrm>
            <a:off x="895677" y="371511"/>
            <a:ext cx="10911679" cy="991998"/>
          </a:xfrm>
          <a:prstGeom prst="rect">
            <a:avLst/>
          </a:prstGeom>
        </p:spPr>
        <p:txBody>
          <a:bodyPr anchor="b"/>
          <a:lstStyle>
            <a:lvl1pPr algn="l">
              <a:defRPr sz="2250" b="1" i="0">
                <a:latin typeface="Encode Sans Normal Black" charset="0"/>
                <a:ea typeface="Encode Sans Normal Black" charset="0"/>
                <a:cs typeface="Encode Sans Normal Black" charset="0"/>
              </a:defRPr>
            </a:lvl1pPr>
          </a:lstStyle>
          <a:p>
            <a:pPr lvl="0"/>
            <a:r>
              <a:rPr lang="en-US" dirty="0"/>
              <a:t>Header Here </a:t>
            </a:r>
            <a:br>
              <a:rPr lang="en-US" dirty="0"/>
            </a:br>
            <a:endParaRPr lang="en-US" dirty="0"/>
          </a:p>
        </p:txBody>
      </p:sp>
    </p:spTree>
    <p:extLst>
      <p:ext uri="{BB962C8B-B14F-4D97-AF65-F5344CB8AC3E}">
        <p14:creationId xmlns:p14="http://schemas.microsoft.com/office/powerpoint/2010/main" val="2737681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 Graphic">
    <p:spTree>
      <p:nvGrpSpPr>
        <p:cNvPr id="1" name=""/>
        <p:cNvGrpSpPr/>
        <p:nvPr/>
      </p:nvGrpSpPr>
      <p:grpSpPr>
        <a:xfrm>
          <a:off x="0" y="0"/>
          <a:ext cx="0" cy="0"/>
          <a:chOff x="0" y="0"/>
          <a:chExt cx="0" cy="0"/>
        </a:xfrm>
      </p:grpSpPr>
      <p:sp>
        <p:nvSpPr>
          <p:cNvPr id="12" name="Chart Placeholder 11"/>
          <p:cNvSpPr>
            <a:spLocks noGrp="1"/>
          </p:cNvSpPr>
          <p:nvPr>
            <p:ph type="chart" sz="quarter" idx="12" hasCustomPrompt="1"/>
          </p:nvPr>
        </p:nvSpPr>
        <p:spPr>
          <a:xfrm>
            <a:off x="1022351" y="1736725"/>
            <a:ext cx="10695516" cy="4432300"/>
          </a:xfrm>
          <a:prstGeom prst="rect">
            <a:avLst/>
          </a:prstGeom>
        </p:spPr>
        <p:txBody>
          <a:bodyPr>
            <a:normAutofit/>
          </a:bodyPr>
          <a:lstStyle>
            <a:lvl1pPr marL="0" indent="0">
              <a:buNone/>
              <a:defRPr sz="1800" b="0" i="1" baseline="0">
                <a:solidFill>
                  <a:srgbClr val="999999"/>
                </a:solidFill>
                <a:latin typeface="Open Sans Light"/>
                <a:cs typeface="Open Sans Light"/>
              </a:defRPr>
            </a:lvl1pPr>
          </a:lstStyle>
          <a:p>
            <a:r>
              <a:rPr lang="en-US" dirty="0"/>
              <a:t>Graphics can go here – </a:t>
            </a:r>
            <a:br>
              <a:rPr lang="en-US" dirty="0"/>
            </a:br>
            <a:r>
              <a:rPr lang="en-US" dirty="0"/>
              <a:t>replace this box with your image or chart</a:t>
            </a:r>
          </a:p>
        </p:txBody>
      </p:sp>
      <p:pic>
        <p:nvPicPr>
          <p:cNvPr id="7" name="Picture 6" descr="Wordmark_center_Purple_HEX.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4142" y="6487457"/>
            <a:ext cx="3233727" cy="163374"/>
          </a:xfrm>
          <a:prstGeom prst="rect">
            <a:avLst/>
          </a:prstGeom>
        </p:spPr>
      </p:pic>
      <p:pic>
        <p:nvPicPr>
          <p:cNvPr id="6" name="Picture 5" descr="Bar_RtAngle_7502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5633" y="1437805"/>
            <a:ext cx="1810912" cy="67050"/>
          </a:xfrm>
          <a:prstGeom prst="rect">
            <a:avLst/>
          </a:prstGeom>
        </p:spPr>
      </p:pic>
      <p:sp>
        <p:nvSpPr>
          <p:cNvPr id="2" name="Title 1"/>
          <p:cNvSpPr>
            <a:spLocks noGrp="1"/>
          </p:cNvSpPr>
          <p:nvPr>
            <p:ph type="title" hasCustomPrompt="1"/>
          </p:nvPr>
        </p:nvSpPr>
        <p:spPr>
          <a:xfrm>
            <a:off x="895675" y="371511"/>
            <a:ext cx="10822192" cy="991998"/>
          </a:xfrm>
          <a:prstGeom prst="rect">
            <a:avLst/>
          </a:prstGeom>
        </p:spPr>
        <p:txBody>
          <a:bodyPr anchor="b"/>
          <a:lstStyle>
            <a:lvl1pPr algn="l">
              <a:defRPr sz="2250" b="1" i="0">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1688023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Header + Graphic">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4905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598471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5551550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2" r:id="rId10"/>
  </p:sldLayoutIdLst>
  <p:txStyles>
    <p:titleStyle>
      <a:lvl1pPr algn="ctr" defTabSz="342900" rtl="0" eaLnBrk="1" latinLnBrk="0" hangingPunct="1">
        <a:spcBef>
          <a:spcPct val="0"/>
        </a:spcBef>
        <a:buNone/>
        <a:defRPr sz="3300" b="0" i="0" u="none"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4B2E83"/>
        </a:solidFill>
        <a:effectLst/>
      </p:bgPr>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838200" y="365128"/>
            <a:ext cx="10515600" cy="132556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954992734"/>
      </p:ext>
    </p:extLst>
  </p:cSld>
  <p:clrMap bg1="dk1" tx1="lt1" bg2="dk2" tx2="lt2" accent1="accent1" accent2="accent2" accent3="accent3" accent4="accent4" accent5="accent5" accent6="accent6" hlink="hlink" folHlink="folHlink"/>
  <p:sldLayoutIdLst>
    <p:sldLayoutId id="2147483671" r:id="rId1"/>
  </p:sldLayoutIdLst>
  <p:txStyles>
    <p:titleStyle>
      <a:lvl1pPr algn="ctr" defTabSz="342900" rtl="0" eaLnBrk="1" latinLnBrk="0" hangingPunct="1">
        <a:spcBef>
          <a:spcPct val="0"/>
        </a:spcBef>
        <a:buNone/>
        <a:defRPr sz="3300" b="0" i="0" u="none"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slideLayout" Target="../slideLayouts/slideLayout10.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0.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hyperlink" Target="https://scikit-learn.org/stable/auto_examples/tree/plot_cost_complexity_pruning.html"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en-US" dirty="0"/>
              <a:t>Lesson 2: Decision Trees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743FA-2841-6749-A1A3-3310C6315405}"/>
              </a:ext>
            </a:extLst>
          </p:cNvPr>
          <p:cNvSpPr>
            <a:spLocks noGrp="1"/>
          </p:cNvSpPr>
          <p:nvPr>
            <p:ph type="title"/>
          </p:nvPr>
        </p:nvSpPr>
        <p:spPr/>
        <p:txBody>
          <a:bodyPr/>
          <a:lstStyle/>
          <a:p>
            <a:r>
              <a:rPr lang="en-US" dirty="0"/>
              <a:t>Andrew Moore’s Entropy in a nutshell</a:t>
            </a:r>
          </a:p>
        </p:txBody>
      </p:sp>
      <p:pic>
        <p:nvPicPr>
          <p:cNvPr id="4" name="Picture 3">
            <a:extLst>
              <a:ext uri="{FF2B5EF4-FFF2-40B4-BE49-F238E27FC236}">
                <a16:creationId xmlns:a16="http://schemas.microsoft.com/office/drawing/2014/main" id="{9FF74C70-1F14-0944-9FC1-19114F8BCCA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51023" y="1543182"/>
            <a:ext cx="3657600" cy="3733800"/>
          </a:xfrm>
          <a:prstGeom prst="rect">
            <a:avLst/>
          </a:prstGeom>
        </p:spPr>
      </p:pic>
      <p:pic>
        <p:nvPicPr>
          <p:cNvPr id="5" name="Picture 4">
            <a:extLst>
              <a:ext uri="{FF2B5EF4-FFF2-40B4-BE49-F238E27FC236}">
                <a16:creationId xmlns:a16="http://schemas.microsoft.com/office/drawing/2014/main" id="{A0BDA898-46A6-494F-960D-865D62C2F8B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95666" y="1646446"/>
            <a:ext cx="5000537" cy="3303926"/>
          </a:xfrm>
          <a:prstGeom prst="rect">
            <a:avLst/>
          </a:prstGeom>
        </p:spPr>
      </p:pic>
      <p:sp>
        <p:nvSpPr>
          <p:cNvPr id="6" name="TextBox 5">
            <a:extLst>
              <a:ext uri="{FF2B5EF4-FFF2-40B4-BE49-F238E27FC236}">
                <a16:creationId xmlns:a16="http://schemas.microsoft.com/office/drawing/2014/main" id="{6FB3051A-1DBE-FC42-B4A4-226A6A047458}"/>
              </a:ext>
            </a:extLst>
          </p:cNvPr>
          <p:cNvSpPr txBox="1"/>
          <p:nvPr/>
        </p:nvSpPr>
        <p:spPr>
          <a:xfrm>
            <a:off x="1751024" y="5341359"/>
            <a:ext cx="1585819" cy="424732"/>
          </a:xfrm>
          <a:prstGeom prst="rect">
            <a:avLst/>
          </a:prstGeom>
          <a:noFill/>
        </p:spPr>
        <p:txBody>
          <a:bodyPr wrap="none" rtlCol="0">
            <a:spAutoFit/>
          </a:bodyPr>
          <a:lstStyle/>
          <a:p>
            <a:r>
              <a:rPr lang="en-US" sz="2160" dirty="0"/>
              <a:t>Low Entropy</a:t>
            </a:r>
          </a:p>
        </p:txBody>
      </p:sp>
      <p:sp>
        <p:nvSpPr>
          <p:cNvPr id="7" name="TextBox 6">
            <a:extLst>
              <a:ext uri="{FF2B5EF4-FFF2-40B4-BE49-F238E27FC236}">
                <a16:creationId xmlns:a16="http://schemas.microsoft.com/office/drawing/2014/main" id="{BDCCC665-2C6C-6446-ADA4-F0AD8B506812}"/>
              </a:ext>
            </a:extLst>
          </p:cNvPr>
          <p:cNvSpPr txBox="1"/>
          <p:nvPr/>
        </p:nvSpPr>
        <p:spPr>
          <a:xfrm>
            <a:off x="6516922" y="5276982"/>
            <a:ext cx="1638205" cy="424732"/>
          </a:xfrm>
          <a:prstGeom prst="rect">
            <a:avLst/>
          </a:prstGeom>
          <a:noFill/>
        </p:spPr>
        <p:txBody>
          <a:bodyPr wrap="none" rtlCol="0">
            <a:spAutoFit/>
          </a:bodyPr>
          <a:lstStyle/>
          <a:p>
            <a:r>
              <a:rPr lang="en-US" sz="2160" dirty="0"/>
              <a:t>High Entropy</a:t>
            </a:r>
          </a:p>
        </p:txBody>
      </p:sp>
    </p:spTree>
    <p:extLst>
      <p:ext uri="{BB962C8B-B14F-4D97-AF65-F5344CB8AC3E}">
        <p14:creationId xmlns:p14="http://schemas.microsoft.com/office/powerpoint/2010/main" val="1921681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743FA-2841-6749-A1A3-3310C6315405}"/>
              </a:ext>
            </a:extLst>
          </p:cNvPr>
          <p:cNvSpPr>
            <a:spLocks noGrp="1"/>
          </p:cNvSpPr>
          <p:nvPr>
            <p:ph type="title"/>
          </p:nvPr>
        </p:nvSpPr>
        <p:spPr/>
        <p:txBody>
          <a:bodyPr/>
          <a:lstStyle/>
          <a:p>
            <a:r>
              <a:rPr lang="en-US" dirty="0"/>
              <a:t>Andrew Moore’s Entropy in a nutshell</a:t>
            </a:r>
          </a:p>
        </p:txBody>
      </p:sp>
      <p:pic>
        <p:nvPicPr>
          <p:cNvPr id="3" name="Picture 2">
            <a:extLst>
              <a:ext uri="{FF2B5EF4-FFF2-40B4-BE49-F238E27FC236}">
                <a16:creationId xmlns:a16="http://schemas.microsoft.com/office/drawing/2014/main" id="{A18BB2C5-0794-2348-B451-9887E0E4A3D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84353" y="1591867"/>
            <a:ext cx="7643123" cy="4730153"/>
          </a:xfrm>
          <a:prstGeom prst="rect">
            <a:avLst/>
          </a:prstGeom>
        </p:spPr>
      </p:pic>
    </p:spTree>
    <p:extLst>
      <p:ext uri="{BB962C8B-B14F-4D97-AF65-F5344CB8AC3E}">
        <p14:creationId xmlns:p14="http://schemas.microsoft.com/office/powerpoint/2010/main" val="621652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3BB7D4-F1FC-443D-8521-11CC6818C048}"/>
              </a:ext>
            </a:extLst>
          </p:cNvPr>
          <p:cNvSpPr>
            <a:spLocks noGrp="1"/>
          </p:cNvSpPr>
          <p:nvPr>
            <p:ph type="body" sz="quarter" idx="11"/>
          </p:nvPr>
        </p:nvSpPr>
        <p:spPr/>
        <p:txBody>
          <a:bodyPr/>
          <a:lstStyle/>
          <a:p>
            <a:r>
              <a:rPr lang="en-US" b="1" dirty="0"/>
              <a:t>Chi-Square</a:t>
            </a:r>
          </a:p>
          <a:p>
            <a:pPr lvl="1"/>
            <a:r>
              <a:rPr lang="en-US" sz="2400" dirty="0"/>
              <a:t>It works with categorical target variable “Success” or “Failure”.</a:t>
            </a:r>
          </a:p>
          <a:p>
            <a:pPr lvl="1"/>
            <a:r>
              <a:rPr lang="en-US" sz="2400" dirty="0"/>
              <a:t>It can perform two or more splits.</a:t>
            </a:r>
          </a:p>
          <a:p>
            <a:pPr lvl="1"/>
            <a:r>
              <a:rPr lang="en-US" sz="2400" dirty="0"/>
              <a:t>Higher the value of Chi-Square higher the statistical significance of differences between sub-node and Parent node.</a:t>
            </a:r>
          </a:p>
          <a:p>
            <a:pPr lvl="1"/>
            <a:r>
              <a:rPr lang="en-US" sz="2400" dirty="0"/>
              <a:t>Chi-Square of each node is calculated using formula,</a:t>
            </a:r>
          </a:p>
          <a:p>
            <a:pPr lvl="1"/>
            <a:r>
              <a:rPr lang="en-US" sz="2400" dirty="0"/>
              <a:t>Chi-square = ((Actual – Expected)^2 / Expected)^1/2</a:t>
            </a:r>
          </a:p>
          <a:p>
            <a:pPr lvl="1"/>
            <a:r>
              <a:rPr lang="en-US" sz="2400" dirty="0"/>
              <a:t>It generates tree called CHAID (Chi-square Automatic Interaction Detector)</a:t>
            </a:r>
            <a:endParaRPr lang="en-US" dirty="0"/>
          </a:p>
          <a:p>
            <a:endParaRPr lang="en-US" dirty="0"/>
          </a:p>
        </p:txBody>
      </p:sp>
      <p:sp>
        <p:nvSpPr>
          <p:cNvPr id="3" name="Title 2">
            <a:extLst>
              <a:ext uri="{FF2B5EF4-FFF2-40B4-BE49-F238E27FC236}">
                <a16:creationId xmlns:a16="http://schemas.microsoft.com/office/drawing/2014/main" id="{2B821C78-9C96-4928-8C1A-12B119924CB8}"/>
              </a:ext>
            </a:extLst>
          </p:cNvPr>
          <p:cNvSpPr>
            <a:spLocks noGrp="1"/>
          </p:cNvSpPr>
          <p:nvPr>
            <p:ph type="title"/>
          </p:nvPr>
        </p:nvSpPr>
        <p:spPr/>
        <p:txBody>
          <a:bodyPr/>
          <a:lstStyle/>
          <a:p>
            <a:r>
              <a:rPr lang="en-US" dirty="0"/>
              <a:t>How does a tree decide where to split?</a:t>
            </a:r>
          </a:p>
        </p:txBody>
      </p:sp>
    </p:spTree>
    <p:extLst>
      <p:ext uri="{BB962C8B-B14F-4D97-AF65-F5344CB8AC3E}">
        <p14:creationId xmlns:p14="http://schemas.microsoft.com/office/powerpoint/2010/main" val="3599580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F5A358-60AC-4FA5-9773-C28E293787C2}"/>
              </a:ext>
            </a:extLst>
          </p:cNvPr>
          <p:cNvSpPr>
            <a:spLocks noGrp="1"/>
          </p:cNvSpPr>
          <p:nvPr>
            <p:ph type="body" sz="quarter" idx="11"/>
          </p:nvPr>
        </p:nvSpPr>
        <p:spPr/>
        <p:txBody>
          <a:bodyPr/>
          <a:lstStyle/>
          <a:p>
            <a:pPr marL="0" indent="0">
              <a:buNone/>
            </a:pPr>
            <a:r>
              <a:rPr lang="en-US" b="1" dirty="0"/>
              <a:t>Reduction in Variance</a:t>
            </a:r>
          </a:p>
          <a:p>
            <a:r>
              <a:rPr lang="en-US" dirty="0"/>
              <a:t>Used for regression problems</a:t>
            </a:r>
          </a:p>
          <a:p>
            <a:endParaRPr lang="en-US" dirty="0"/>
          </a:p>
          <a:p>
            <a:endParaRPr lang="en-US" dirty="0"/>
          </a:p>
          <a:p>
            <a:r>
              <a:rPr lang="en-US" dirty="0"/>
              <a:t>Above X-bar is mean of the values, X is actual, and n is number of values.</a:t>
            </a:r>
          </a:p>
          <a:p>
            <a:pPr marL="0" indent="0">
              <a:buNone/>
            </a:pPr>
            <a:r>
              <a:rPr lang="en-US" dirty="0"/>
              <a:t>Steps to calculate Variance:</a:t>
            </a:r>
          </a:p>
          <a:p>
            <a:r>
              <a:rPr lang="en-US" dirty="0"/>
              <a:t>Calculate variance for each node.</a:t>
            </a:r>
          </a:p>
          <a:p>
            <a:r>
              <a:rPr lang="en-US" dirty="0"/>
              <a:t>Calculate variance for each split as weighted average of each node variance.</a:t>
            </a:r>
          </a:p>
          <a:p>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2359787F-28A5-42F7-B5E9-86C28B27CD05}"/>
              </a:ext>
            </a:extLst>
          </p:cNvPr>
          <p:cNvSpPr>
            <a:spLocks noGrp="1"/>
          </p:cNvSpPr>
          <p:nvPr>
            <p:ph type="title"/>
          </p:nvPr>
        </p:nvSpPr>
        <p:spPr/>
        <p:txBody>
          <a:bodyPr/>
          <a:lstStyle/>
          <a:p>
            <a:r>
              <a:rPr lang="en-US" dirty="0"/>
              <a:t>How does a tree decide where to split?</a:t>
            </a:r>
          </a:p>
        </p:txBody>
      </p:sp>
      <p:pic>
        <p:nvPicPr>
          <p:cNvPr id="4" name="Picture 3">
            <a:extLst>
              <a:ext uri="{FF2B5EF4-FFF2-40B4-BE49-F238E27FC236}">
                <a16:creationId xmlns:a16="http://schemas.microsoft.com/office/drawing/2014/main" id="{0C555F26-20EC-40D7-B46B-DEE152785EF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27746" y="2829994"/>
            <a:ext cx="2468880" cy="716280"/>
          </a:xfrm>
          <a:prstGeom prst="rect">
            <a:avLst/>
          </a:prstGeom>
        </p:spPr>
      </p:pic>
    </p:spTree>
    <p:extLst>
      <p:ext uri="{BB962C8B-B14F-4D97-AF65-F5344CB8AC3E}">
        <p14:creationId xmlns:p14="http://schemas.microsoft.com/office/powerpoint/2010/main" val="719231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3B3EA5-7C08-A44D-8120-DE056E87D63F}"/>
              </a:ext>
            </a:extLst>
          </p:cNvPr>
          <p:cNvSpPr>
            <a:spLocks noGrp="1"/>
          </p:cNvSpPr>
          <p:nvPr>
            <p:ph type="body" sz="quarter" idx="11"/>
          </p:nvPr>
        </p:nvSpPr>
        <p:spPr>
          <a:xfrm>
            <a:off x="597223" y="1295708"/>
            <a:ext cx="10929485" cy="1464033"/>
          </a:xfrm>
        </p:spPr>
        <p:txBody>
          <a:bodyPr/>
          <a:lstStyle/>
          <a:p>
            <a:r>
              <a:rPr lang="en-US" dirty="0"/>
              <a:t>Choose an attribute (i.e. a feature) for root.</a:t>
            </a:r>
          </a:p>
          <a:p>
            <a:r>
              <a:rPr lang="en-US" dirty="0"/>
              <a:t>Split data using chosen attribute into disjoint subsets.</a:t>
            </a:r>
          </a:p>
          <a:p>
            <a:r>
              <a:rPr lang="en-US" dirty="0"/>
              <a:t>Recursive partitioning for each subset.</a:t>
            </a:r>
          </a:p>
        </p:txBody>
      </p:sp>
      <p:sp>
        <p:nvSpPr>
          <p:cNvPr id="3" name="Title 2">
            <a:extLst>
              <a:ext uri="{FF2B5EF4-FFF2-40B4-BE49-F238E27FC236}">
                <a16:creationId xmlns:a16="http://schemas.microsoft.com/office/drawing/2014/main" id="{25C53A37-E33A-F446-A7DA-A41200C2C4E0}"/>
              </a:ext>
            </a:extLst>
          </p:cNvPr>
          <p:cNvSpPr>
            <a:spLocks noGrp="1"/>
          </p:cNvSpPr>
          <p:nvPr>
            <p:ph type="title"/>
          </p:nvPr>
        </p:nvSpPr>
        <p:spPr/>
        <p:txBody>
          <a:bodyPr/>
          <a:lstStyle/>
          <a:p>
            <a:r>
              <a:rPr lang="en-US" dirty="0"/>
              <a:t>How to construct a Decision Tree?</a:t>
            </a:r>
          </a:p>
        </p:txBody>
      </p:sp>
      <p:pic>
        <p:nvPicPr>
          <p:cNvPr id="5" name="Picture 4">
            <a:extLst>
              <a:ext uri="{FF2B5EF4-FFF2-40B4-BE49-F238E27FC236}">
                <a16:creationId xmlns:a16="http://schemas.microsoft.com/office/drawing/2014/main" id="{7C548EBB-2DA9-DF49-8F36-A4E7BD61285D}"/>
              </a:ext>
            </a:extLst>
          </p:cNvPr>
          <p:cNvPicPr>
            <a:picLocks noChangeAspect="1"/>
          </p:cNvPicPr>
          <p:nvPr/>
        </p:nvPicPr>
        <p:blipFill>
          <a:blip r:embed="rId2"/>
          <a:stretch>
            <a:fillRect/>
          </a:stretch>
        </p:blipFill>
        <p:spPr>
          <a:xfrm>
            <a:off x="7909907" y="2704937"/>
            <a:ext cx="2748428" cy="2856584"/>
          </a:xfrm>
          <a:prstGeom prst="rect">
            <a:avLst/>
          </a:prstGeom>
        </p:spPr>
      </p:pic>
      <p:pic>
        <p:nvPicPr>
          <p:cNvPr id="7" name="Picture 6">
            <a:extLst>
              <a:ext uri="{FF2B5EF4-FFF2-40B4-BE49-F238E27FC236}">
                <a16:creationId xmlns:a16="http://schemas.microsoft.com/office/drawing/2014/main" id="{8CE3B8A8-4AEF-C04A-9962-C35F6FCFD667}"/>
              </a:ext>
            </a:extLst>
          </p:cNvPr>
          <p:cNvPicPr>
            <a:picLocks noChangeAspect="1"/>
          </p:cNvPicPr>
          <p:nvPr/>
        </p:nvPicPr>
        <p:blipFill>
          <a:blip r:embed="rId3"/>
          <a:stretch>
            <a:fillRect/>
          </a:stretch>
        </p:blipFill>
        <p:spPr>
          <a:xfrm>
            <a:off x="4388551" y="2759740"/>
            <a:ext cx="2652983" cy="2856584"/>
          </a:xfrm>
          <a:prstGeom prst="rect">
            <a:avLst/>
          </a:prstGeom>
        </p:spPr>
      </p:pic>
      <p:pic>
        <p:nvPicPr>
          <p:cNvPr id="9" name="Picture 8">
            <a:extLst>
              <a:ext uri="{FF2B5EF4-FFF2-40B4-BE49-F238E27FC236}">
                <a16:creationId xmlns:a16="http://schemas.microsoft.com/office/drawing/2014/main" id="{A650E12D-F64B-304D-A4E6-3788F89A4E9D}"/>
              </a:ext>
            </a:extLst>
          </p:cNvPr>
          <p:cNvPicPr>
            <a:picLocks noChangeAspect="1"/>
          </p:cNvPicPr>
          <p:nvPr/>
        </p:nvPicPr>
        <p:blipFill>
          <a:blip r:embed="rId4"/>
          <a:stretch>
            <a:fillRect/>
          </a:stretch>
        </p:blipFill>
        <p:spPr>
          <a:xfrm>
            <a:off x="1002428" y="2856585"/>
            <a:ext cx="2828371" cy="2553292"/>
          </a:xfrm>
          <a:prstGeom prst="rect">
            <a:avLst/>
          </a:prstGeom>
        </p:spPr>
      </p:pic>
    </p:spTree>
    <p:extLst>
      <p:ext uri="{BB962C8B-B14F-4D97-AF65-F5344CB8AC3E}">
        <p14:creationId xmlns:p14="http://schemas.microsoft.com/office/powerpoint/2010/main" val="418954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49573A-03E9-A74A-8CAA-8CA1435D40C0}"/>
              </a:ext>
            </a:extLst>
          </p:cNvPr>
          <p:cNvSpPr>
            <a:spLocks noGrp="1"/>
          </p:cNvSpPr>
          <p:nvPr>
            <p:ph type="body" sz="quarter" idx="11"/>
          </p:nvPr>
        </p:nvSpPr>
        <p:spPr>
          <a:xfrm>
            <a:off x="597230" y="1338877"/>
            <a:ext cx="6575855" cy="4917124"/>
          </a:xfrm>
        </p:spPr>
        <p:txBody>
          <a:bodyPr/>
          <a:lstStyle/>
          <a:p>
            <a:r>
              <a:rPr lang="en-US" b="1" dirty="0"/>
              <a:t>Entropy</a:t>
            </a:r>
            <a:r>
              <a:rPr lang="en-US" dirty="0"/>
              <a:t> measures the level of </a:t>
            </a:r>
            <a:r>
              <a:rPr lang="en-US" b="1" dirty="0"/>
              <a:t>impurity</a:t>
            </a:r>
            <a:r>
              <a:rPr lang="en-US" dirty="0"/>
              <a:t> in a group of examples for classification problems.</a:t>
            </a:r>
          </a:p>
          <a:p>
            <a:endParaRPr lang="en-US" dirty="0"/>
          </a:p>
          <a:p>
            <a:endParaRPr lang="en-US" dirty="0"/>
          </a:p>
          <a:p>
            <a:endParaRPr lang="en-US" dirty="0"/>
          </a:p>
          <a:p>
            <a:pPr marL="0" indent="0">
              <a:buNone/>
            </a:pPr>
            <a:endParaRPr lang="en-US" dirty="0"/>
          </a:p>
        </p:txBody>
      </p:sp>
      <p:sp>
        <p:nvSpPr>
          <p:cNvPr id="3" name="Title 2">
            <a:extLst>
              <a:ext uri="{FF2B5EF4-FFF2-40B4-BE49-F238E27FC236}">
                <a16:creationId xmlns:a16="http://schemas.microsoft.com/office/drawing/2014/main" id="{9A964A91-7347-EA4D-B121-D768A4E68EE0}"/>
              </a:ext>
            </a:extLst>
          </p:cNvPr>
          <p:cNvSpPr>
            <a:spLocks noGrp="1"/>
          </p:cNvSpPr>
          <p:nvPr>
            <p:ph type="title"/>
          </p:nvPr>
        </p:nvSpPr>
        <p:spPr>
          <a:xfrm>
            <a:off x="597230" y="191883"/>
            <a:ext cx="10929479" cy="747661"/>
          </a:xfrm>
        </p:spPr>
        <p:txBody>
          <a:bodyPr/>
          <a:lstStyle/>
          <a:p>
            <a:r>
              <a:rPr lang="en-US" dirty="0"/>
              <a:t>Classification Impurity Measure: Entropy</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A17788DD-0571-8043-8E6D-A344BFDC31F9}"/>
                  </a:ext>
                </a:extLst>
              </p:cNvPr>
              <p:cNvSpPr/>
              <p:nvPr/>
            </p:nvSpPr>
            <p:spPr>
              <a:xfrm>
                <a:off x="1289175" y="2479384"/>
                <a:ext cx="4250073" cy="12873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a:solidFill>
                            <a:srgbClr val="000000"/>
                          </a:solidFill>
                          <a:latin typeface="Cambria Math" panose="02040503050406030204" pitchFamily="18" charset="0"/>
                        </a:rPr>
                        <m:t>𝐻</m:t>
                      </m:r>
                      <m:d>
                        <m:dPr>
                          <m:ctrlPr>
                            <a:rPr lang="en-US" sz="3200" i="1">
                              <a:solidFill>
                                <a:srgbClr val="000000"/>
                              </a:solidFill>
                              <a:latin typeface="Cambria Math" panose="02040503050406030204" pitchFamily="18" charset="0"/>
                            </a:rPr>
                          </m:ctrlPr>
                        </m:dPr>
                        <m:e>
                          <m:r>
                            <a:rPr lang="en-US" sz="3200" i="1">
                              <a:solidFill>
                                <a:srgbClr val="000000"/>
                              </a:solidFill>
                              <a:latin typeface="Cambria Math" panose="02040503050406030204" pitchFamily="18" charset="0"/>
                            </a:rPr>
                            <m:t>𝑥</m:t>
                          </m:r>
                        </m:e>
                      </m:d>
                      <m:r>
                        <a:rPr lang="en-US" sz="3200" i="1">
                          <a:solidFill>
                            <a:srgbClr val="000000"/>
                          </a:solidFill>
                          <a:latin typeface="Cambria Math" panose="02040503050406030204" pitchFamily="18" charset="0"/>
                        </a:rPr>
                        <m:t>=−</m:t>
                      </m:r>
                      <m:nary>
                        <m:naryPr>
                          <m:chr m:val="∑"/>
                          <m:supHide m:val="on"/>
                          <m:ctrlPr>
                            <a:rPr lang="en-US" sz="3200" i="1">
                              <a:solidFill>
                                <a:srgbClr val="000000"/>
                              </a:solidFill>
                              <a:latin typeface="Cambria Math" panose="02040503050406030204" pitchFamily="18" charset="0"/>
                            </a:rPr>
                          </m:ctrlPr>
                        </m:naryPr>
                        <m:sub>
                          <m:r>
                            <m:rPr>
                              <m:brk m:alnAt="7"/>
                            </m:rPr>
                            <a:rPr lang="en-US" sz="3200" i="1">
                              <a:solidFill>
                                <a:srgbClr val="000000"/>
                              </a:solidFill>
                              <a:latin typeface="Cambria Math" panose="02040503050406030204" pitchFamily="18" charset="0"/>
                            </a:rPr>
                            <m:t>𝑖</m:t>
                          </m:r>
                        </m:sub>
                        <m:sup/>
                        <m:e>
                          <m:r>
                            <a:rPr lang="en-US" sz="3200" i="1">
                              <a:solidFill>
                                <a:srgbClr val="000000"/>
                              </a:solidFill>
                              <a:latin typeface="Cambria Math" panose="02040503050406030204" pitchFamily="18" charset="0"/>
                            </a:rPr>
                            <m:t>𝑝</m:t>
                          </m:r>
                          <m:r>
                            <a:rPr lang="en-US" sz="3200" i="1" baseline="-25000">
                              <a:solidFill>
                                <a:srgbClr val="000000"/>
                              </a:solidFill>
                              <a:latin typeface="Cambria Math" panose="02040503050406030204" pitchFamily="18" charset="0"/>
                            </a:rPr>
                            <m:t>𝑖</m:t>
                          </m:r>
                          <m:func>
                            <m:funcPr>
                              <m:ctrlPr>
                                <a:rPr lang="en-US" sz="3200" i="1">
                                  <a:solidFill>
                                    <a:srgbClr val="000000"/>
                                  </a:solidFill>
                                  <a:latin typeface="Cambria Math" panose="02040503050406030204" pitchFamily="18" charset="0"/>
                                </a:rPr>
                              </m:ctrlPr>
                            </m:funcPr>
                            <m:fName>
                              <m:r>
                                <m:rPr>
                                  <m:sty m:val="p"/>
                                </m:rPr>
                                <a:rPr lang="en-US" sz="3200">
                                  <a:solidFill>
                                    <a:srgbClr val="000000"/>
                                  </a:solidFill>
                                  <a:latin typeface="Cambria Math" panose="02040503050406030204" pitchFamily="18" charset="0"/>
                                </a:rPr>
                                <m:t>log</m:t>
                              </m:r>
                            </m:fName>
                            <m:e>
                              <m:d>
                                <m:dPr>
                                  <m:ctrlPr>
                                    <a:rPr lang="en-US" sz="3200" i="1">
                                      <a:solidFill>
                                        <a:srgbClr val="000000"/>
                                      </a:solidFill>
                                      <a:latin typeface="Cambria Math" panose="02040503050406030204" pitchFamily="18" charset="0"/>
                                    </a:rPr>
                                  </m:ctrlPr>
                                </m:dPr>
                                <m:e>
                                  <m:r>
                                    <a:rPr lang="en-US" sz="3200" i="1">
                                      <a:solidFill>
                                        <a:srgbClr val="000000"/>
                                      </a:solidFill>
                                      <a:latin typeface="Cambria Math" panose="02040503050406030204" pitchFamily="18" charset="0"/>
                                    </a:rPr>
                                    <m:t>𝑝</m:t>
                                  </m:r>
                                  <m:r>
                                    <a:rPr lang="en-US" sz="3200" i="1" baseline="-25000">
                                      <a:solidFill>
                                        <a:srgbClr val="000000"/>
                                      </a:solidFill>
                                      <a:latin typeface="Cambria Math" panose="02040503050406030204" pitchFamily="18" charset="0"/>
                                    </a:rPr>
                                    <m:t>𝑖</m:t>
                                  </m:r>
                                </m:e>
                              </m:d>
                            </m:e>
                          </m:func>
                        </m:e>
                      </m:nary>
                    </m:oMath>
                  </m:oMathPara>
                </a14:m>
                <a:endParaRPr lang="en-US" sz="3200" baseline="-25000" dirty="0">
                  <a:solidFill>
                    <a:srgbClr val="000000"/>
                  </a:solidFill>
                </a:endParaRPr>
              </a:p>
            </p:txBody>
          </p:sp>
        </mc:Choice>
        <mc:Fallback xmlns="">
          <p:sp>
            <p:nvSpPr>
              <p:cNvPr id="4" name="Rectangle 3">
                <a:extLst>
                  <a:ext uri="{FF2B5EF4-FFF2-40B4-BE49-F238E27FC236}">
                    <a16:creationId xmlns:a16="http://schemas.microsoft.com/office/drawing/2014/main" id="{A17788DD-0571-8043-8E6D-A344BFDC31F9}"/>
                  </a:ext>
                </a:extLst>
              </p:cNvPr>
              <p:cNvSpPr>
                <a:spLocks noRot="1" noChangeAspect="1" noMove="1" noResize="1" noEditPoints="1" noAdjustHandles="1" noChangeArrowheads="1" noChangeShapeType="1" noTextEdit="1"/>
              </p:cNvSpPr>
              <p:nvPr/>
            </p:nvSpPr>
            <p:spPr>
              <a:xfrm>
                <a:off x="1289175" y="2479384"/>
                <a:ext cx="4250073" cy="1287340"/>
              </a:xfrm>
              <a:prstGeom prst="rect">
                <a:avLst/>
              </a:prstGeom>
              <a:blipFill>
                <a:blip r:embed="rId2"/>
                <a:stretch>
                  <a:fillRect/>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D758540-FF52-1141-B3BA-597783AF22AD}"/>
              </a:ext>
            </a:extLst>
          </p:cNvPr>
          <p:cNvPicPr>
            <a:picLocks noChangeAspect="1"/>
          </p:cNvPicPr>
          <p:nvPr/>
        </p:nvPicPr>
        <p:blipFill rotWithShape="1">
          <a:blip r:embed="rId3"/>
          <a:srcRect l="1751" t="2176" r="1"/>
          <a:stretch/>
        </p:blipFill>
        <p:spPr>
          <a:xfrm>
            <a:off x="7945926" y="1466032"/>
            <a:ext cx="3525095" cy="2679203"/>
          </a:xfrm>
          <a:prstGeom prst="rect">
            <a:avLst/>
          </a:prstGeom>
        </p:spPr>
      </p:pic>
      <p:pic>
        <p:nvPicPr>
          <p:cNvPr id="8" name="Picture 7">
            <a:extLst>
              <a:ext uri="{FF2B5EF4-FFF2-40B4-BE49-F238E27FC236}">
                <a16:creationId xmlns:a16="http://schemas.microsoft.com/office/drawing/2014/main" id="{64D2D477-BC9C-6648-A53C-10B45D598982}"/>
              </a:ext>
            </a:extLst>
          </p:cNvPr>
          <p:cNvPicPr>
            <a:picLocks noChangeAspect="1"/>
          </p:cNvPicPr>
          <p:nvPr/>
        </p:nvPicPr>
        <p:blipFill>
          <a:blip r:embed="rId4"/>
          <a:stretch>
            <a:fillRect/>
          </a:stretch>
        </p:blipFill>
        <p:spPr>
          <a:xfrm>
            <a:off x="8761281" y="4145235"/>
            <a:ext cx="2088860" cy="1837189"/>
          </a:xfrm>
          <a:prstGeom prst="rect">
            <a:avLst/>
          </a:prstGeom>
        </p:spPr>
      </p:pic>
      <p:pic>
        <p:nvPicPr>
          <p:cNvPr id="10" name="Picture 9">
            <a:extLst>
              <a:ext uri="{FF2B5EF4-FFF2-40B4-BE49-F238E27FC236}">
                <a16:creationId xmlns:a16="http://schemas.microsoft.com/office/drawing/2014/main" id="{FA6DECED-0B56-1A47-A4A5-513E399D68BF}"/>
              </a:ext>
            </a:extLst>
          </p:cNvPr>
          <p:cNvPicPr>
            <a:picLocks noChangeAspect="1"/>
          </p:cNvPicPr>
          <p:nvPr/>
        </p:nvPicPr>
        <p:blipFill>
          <a:blip r:embed="rId5"/>
          <a:stretch>
            <a:fillRect/>
          </a:stretch>
        </p:blipFill>
        <p:spPr>
          <a:xfrm>
            <a:off x="744492" y="4294479"/>
            <a:ext cx="6824133" cy="1286933"/>
          </a:xfrm>
          <a:prstGeom prst="rect">
            <a:avLst/>
          </a:prstGeom>
        </p:spPr>
      </p:pic>
    </p:spTree>
    <p:extLst>
      <p:ext uri="{BB962C8B-B14F-4D97-AF65-F5344CB8AC3E}">
        <p14:creationId xmlns:p14="http://schemas.microsoft.com/office/powerpoint/2010/main" val="27077935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964A91-7347-EA4D-B121-D768A4E68EE0}"/>
              </a:ext>
            </a:extLst>
          </p:cNvPr>
          <p:cNvSpPr>
            <a:spLocks noGrp="1"/>
          </p:cNvSpPr>
          <p:nvPr>
            <p:ph type="title"/>
          </p:nvPr>
        </p:nvSpPr>
        <p:spPr>
          <a:xfrm>
            <a:off x="597230" y="191883"/>
            <a:ext cx="10929479" cy="747661"/>
          </a:xfrm>
        </p:spPr>
        <p:txBody>
          <a:bodyPr/>
          <a:lstStyle/>
          <a:p>
            <a:r>
              <a:rPr lang="en-US" dirty="0"/>
              <a:t>Entropy for 2-class Cases</a:t>
            </a:r>
          </a:p>
        </p:txBody>
      </p:sp>
      <p:pic>
        <p:nvPicPr>
          <p:cNvPr id="6" name="Picture 5">
            <a:extLst>
              <a:ext uri="{FF2B5EF4-FFF2-40B4-BE49-F238E27FC236}">
                <a16:creationId xmlns:a16="http://schemas.microsoft.com/office/drawing/2014/main" id="{ED758540-FF52-1141-B3BA-597783AF22AD}"/>
              </a:ext>
            </a:extLst>
          </p:cNvPr>
          <p:cNvPicPr>
            <a:picLocks noChangeAspect="1"/>
          </p:cNvPicPr>
          <p:nvPr/>
        </p:nvPicPr>
        <p:blipFill>
          <a:blip r:embed="rId2"/>
          <a:stretch>
            <a:fillRect/>
          </a:stretch>
        </p:blipFill>
        <p:spPr>
          <a:xfrm>
            <a:off x="1316174" y="1093785"/>
            <a:ext cx="8221527" cy="4824775"/>
          </a:xfrm>
          <a:prstGeom prst="rect">
            <a:avLst/>
          </a:prstGeom>
        </p:spPr>
      </p:pic>
      <p:sp>
        <p:nvSpPr>
          <p:cNvPr id="2" name="Rectangle 1">
            <a:extLst>
              <a:ext uri="{FF2B5EF4-FFF2-40B4-BE49-F238E27FC236}">
                <a16:creationId xmlns:a16="http://schemas.microsoft.com/office/drawing/2014/main" id="{06F1ED2C-4ADE-2441-B57E-8A24D5BA4F01}"/>
              </a:ext>
            </a:extLst>
          </p:cNvPr>
          <p:cNvSpPr/>
          <p:nvPr/>
        </p:nvSpPr>
        <p:spPr>
          <a:xfrm>
            <a:off x="1735303" y="2976944"/>
            <a:ext cx="4682327" cy="448785"/>
          </a:xfrm>
          <a:prstGeom prst="rect">
            <a:avLst/>
          </a:prstGeom>
          <a:solidFill>
            <a:schemeClr val="bg2"/>
          </a:solidFill>
          <a:ln>
            <a:solidFill>
              <a:schemeClr val="accent3"/>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400" dirty="0"/>
          </a:p>
        </p:txBody>
      </p:sp>
      <p:sp>
        <p:nvSpPr>
          <p:cNvPr id="5" name="Rectangle 4">
            <a:extLst>
              <a:ext uri="{FF2B5EF4-FFF2-40B4-BE49-F238E27FC236}">
                <a16:creationId xmlns:a16="http://schemas.microsoft.com/office/drawing/2014/main" id="{0E9FFDB5-18D3-2E4E-B86B-52D09F226FDA}"/>
              </a:ext>
            </a:extLst>
          </p:cNvPr>
          <p:cNvSpPr/>
          <p:nvPr/>
        </p:nvSpPr>
        <p:spPr>
          <a:xfrm>
            <a:off x="1735303" y="5219032"/>
            <a:ext cx="4682327" cy="448785"/>
          </a:xfrm>
          <a:prstGeom prst="rect">
            <a:avLst/>
          </a:prstGeom>
          <a:solidFill>
            <a:schemeClr val="bg2"/>
          </a:solidFill>
          <a:ln>
            <a:solidFill>
              <a:schemeClr val="accent3"/>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400" dirty="0"/>
          </a:p>
        </p:txBody>
      </p:sp>
    </p:spTree>
    <p:extLst>
      <p:ext uri="{BB962C8B-B14F-4D97-AF65-F5344CB8AC3E}">
        <p14:creationId xmlns:p14="http://schemas.microsoft.com/office/powerpoint/2010/main" val="2045616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EA9D9B-FC74-9340-B3E8-DEEA45A01E67}"/>
              </a:ext>
            </a:extLst>
          </p:cNvPr>
          <p:cNvSpPr>
            <a:spLocks noGrp="1"/>
          </p:cNvSpPr>
          <p:nvPr>
            <p:ph type="title"/>
          </p:nvPr>
        </p:nvSpPr>
        <p:spPr/>
        <p:txBody>
          <a:bodyPr/>
          <a:lstStyle/>
          <a:p>
            <a:r>
              <a:rPr lang="en-US" dirty="0"/>
              <a:t>Information Gain Example </a:t>
            </a:r>
          </a:p>
        </p:txBody>
      </p:sp>
      <p:pic>
        <p:nvPicPr>
          <p:cNvPr id="5" name="Picture 4">
            <a:extLst>
              <a:ext uri="{FF2B5EF4-FFF2-40B4-BE49-F238E27FC236}">
                <a16:creationId xmlns:a16="http://schemas.microsoft.com/office/drawing/2014/main" id="{F140D937-5183-C049-9DA9-12EFDA48F4CB}"/>
              </a:ext>
            </a:extLst>
          </p:cNvPr>
          <p:cNvPicPr>
            <a:picLocks noChangeAspect="1"/>
          </p:cNvPicPr>
          <p:nvPr/>
        </p:nvPicPr>
        <p:blipFill rotWithShape="1">
          <a:blip r:embed="rId2"/>
          <a:srcRect t="2155" b="2871"/>
          <a:stretch/>
        </p:blipFill>
        <p:spPr>
          <a:xfrm>
            <a:off x="2354835" y="1077844"/>
            <a:ext cx="7636244" cy="5000488"/>
          </a:xfrm>
          <a:prstGeom prst="rect">
            <a:avLst/>
          </a:prstGeom>
        </p:spPr>
      </p:pic>
    </p:spTree>
    <p:extLst>
      <p:ext uri="{BB962C8B-B14F-4D97-AF65-F5344CB8AC3E}">
        <p14:creationId xmlns:p14="http://schemas.microsoft.com/office/powerpoint/2010/main" val="36277731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4293AD-BA41-D24B-B964-68D3EB4EEE37}"/>
              </a:ext>
            </a:extLst>
          </p:cNvPr>
          <p:cNvSpPr>
            <a:spLocks noGrp="1"/>
          </p:cNvSpPr>
          <p:nvPr>
            <p:ph type="title"/>
          </p:nvPr>
        </p:nvSpPr>
        <p:spPr/>
        <p:txBody>
          <a:bodyPr/>
          <a:lstStyle/>
          <a:p>
            <a:r>
              <a:rPr lang="en-US" dirty="0"/>
              <a:t>Toy Example</a:t>
            </a:r>
          </a:p>
        </p:txBody>
      </p:sp>
      <p:pic>
        <p:nvPicPr>
          <p:cNvPr id="5" name="Picture 4">
            <a:extLst>
              <a:ext uri="{FF2B5EF4-FFF2-40B4-BE49-F238E27FC236}">
                <a16:creationId xmlns:a16="http://schemas.microsoft.com/office/drawing/2014/main" id="{CD40F447-2846-2C40-8C3C-9C64ED370D0F}"/>
              </a:ext>
            </a:extLst>
          </p:cNvPr>
          <p:cNvPicPr>
            <a:picLocks noChangeAspect="1"/>
          </p:cNvPicPr>
          <p:nvPr/>
        </p:nvPicPr>
        <p:blipFill>
          <a:blip r:embed="rId2"/>
          <a:stretch>
            <a:fillRect/>
          </a:stretch>
        </p:blipFill>
        <p:spPr>
          <a:xfrm>
            <a:off x="2150534" y="897467"/>
            <a:ext cx="7890933" cy="5063067"/>
          </a:xfrm>
          <a:prstGeom prst="rect">
            <a:avLst/>
          </a:prstGeom>
        </p:spPr>
      </p:pic>
    </p:spTree>
    <p:extLst>
      <p:ext uri="{BB962C8B-B14F-4D97-AF65-F5344CB8AC3E}">
        <p14:creationId xmlns:p14="http://schemas.microsoft.com/office/powerpoint/2010/main" val="137162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5FFE0-4782-044F-8BA4-1D668CC81717}"/>
              </a:ext>
            </a:extLst>
          </p:cNvPr>
          <p:cNvSpPr>
            <a:spLocks noGrp="1"/>
          </p:cNvSpPr>
          <p:nvPr>
            <p:ph type="title"/>
          </p:nvPr>
        </p:nvSpPr>
        <p:spPr/>
        <p:txBody>
          <a:bodyPr/>
          <a:lstStyle/>
          <a:p>
            <a:r>
              <a:rPr lang="en-US" dirty="0"/>
              <a:t>Toy Example</a:t>
            </a:r>
          </a:p>
        </p:txBody>
      </p:sp>
      <p:pic>
        <p:nvPicPr>
          <p:cNvPr id="5" name="Picture 4">
            <a:extLst>
              <a:ext uri="{FF2B5EF4-FFF2-40B4-BE49-F238E27FC236}">
                <a16:creationId xmlns:a16="http://schemas.microsoft.com/office/drawing/2014/main" id="{BACDCC24-42B5-F64C-B1CC-C45256E7ED2B}"/>
              </a:ext>
            </a:extLst>
          </p:cNvPr>
          <p:cNvPicPr>
            <a:picLocks noChangeAspect="1"/>
          </p:cNvPicPr>
          <p:nvPr/>
        </p:nvPicPr>
        <p:blipFill>
          <a:blip r:embed="rId2"/>
          <a:stretch>
            <a:fillRect/>
          </a:stretch>
        </p:blipFill>
        <p:spPr>
          <a:xfrm>
            <a:off x="2895051" y="854485"/>
            <a:ext cx="6877012" cy="5283559"/>
          </a:xfrm>
          <a:prstGeom prst="rect">
            <a:avLst/>
          </a:prstGeom>
        </p:spPr>
      </p:pic>
    </p:spTree>
    <p:extLst>
      <p:ext uri="{BB962C8B-B14F-4D97-AF65-F5344CB8AC3E}">
        <p14:creationId xmlns:p14="http://schemas.microsoft.com/office/powerpoint/2010/main" val="585897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1"/>
          </p:nvPr>
        </p:nvSpPr>
        <p:spPr/>
        <p:txBody>
          <a:bodyPr/>
          <a:lstStyle/>
          <a:p>
            <a:r>
              <a:rPr lang="en-US" dirty="0"/>
              <a:t>Gini impurity</a:t>
            </a:r>
          </a:p>
          <a:p>
            <a:r>
              <a:rPr lang="en-US" dirty="0"/>
              <a:t>Entropy</a:t>
            </a:r>
          </a:p>
          <a:p>
            <a:r>
              <a:rPr lang="en-US" dirty="0"/>
              <a:t>Information gain</a:t>
            </a:r>
          </a:p>
          <a:p>
            <a:r>
              <a:rPr lang="en-US" dirty="0"/>
              <a:t>Classification tree</a:t>
            </a:r>
          </a:p>
          <a:p>
            <a:r>
              <a:rPr lang="en-US" dirty="0"/>
              <a:t>Regression tree</a:t>
            </a:r>
          </a:p>
          <a:p>
            <a:r>
              <a:rPr lang="en-US" dirty="0"/>
              <a:t>Variable importance</a:t>
            </a:r>
          </a:p>
        </p:txBody>
      </p:sp>
      <p:sp>
        <p:nvSpPr>
          <p:cNvPr id="2" name="Title 1"/>
          <p:cNvSpPr>
            <a:spLocks noGrp="1"/>
          </p:cNvSpPr>
          <p:nvPr>
            <p:ph type="title"/>
          </p:nvPr>
        </p:nvSpPr>
        <p:spPr/>
        <p:txBody>
          <a:bodyPr/>
          <a:lstStyle/>
          <a:p>
            <a:r>
              <a:rPr lang="en-US" dirty="0"/>
              <a:t>Today’s Agenda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5FFE0-4782-044F-8BA4-1D668CC81717}"/>
              </a:ext>
            </a:extLst>
          </p:cNvPr>
          <p:cNvSpPr>
            <a:spLocks noGrp="1"/>
          </p:cNvSpPr>
          <p:nvPr>
            <p:ph type="title"/>
          </p:nvPr>
        </p:nvSpPr>
        <p:spPr/>
        <p:txBody>
          <a:bodyPr/>
          <a:lstStyle/>
          <a:p>
            <a:r>
              <a:rPr lang="en-US" dirty="0"/>
              <a:t>Toy Example</a:t>
            </a:r>
          </a:p>
        </p:txBody>
      </p:sp>
      <p:pic>
        <p:nvPicPr>
          <p:cNvPr id="5" name="Picture 4">
            <a:extLst>
              <a:ext uri="{FF2B5EF4-FFF2-40B4-BE49-F238E27FC236}">
                <a16:creationId xmlns:a16="http://schemas.microsoft.com/office/drawing/2014/main" id="{BACDCC24-42B5-F64C-B1CC-C45256E7ED2B}"/>
              </a:ext>
            </a:extLst>
          </p:cNvPr>
          <p:cNvPicPr>
            <a:picLocks noChangeAspect="1"/>
          </p:cNvPicPr>
          <p:nvPr/>
        </p:nvPicPr>
        <p:blipFill>
          <a:blip r:embed="rId2"/>
          <a:stretch>
            <a:fillRect/>
          </a:stretch>
        </p:blipFill>
        <p:spPr>
          <a:xfrm>
            <a:off x="2950646" y="854485"/>
            <a:ext cx="6765823" cy="5283559"/>
          </a:xfrm>
          <a:prstGeom prst="rect">
            <a:avLst/>
          </a:prstGeom>
        </p:spPr>
      </p:pic>
    </p:spTree>
    <p:extLst>
      <p:ext uri="{BB962C8B-B14F-4D97-AF65-F5344CB8AC3E}">
        <p14:creationId xmlns:p14="http://schemas.microsoft.com/office/powerpoint/2010/main" val="1236163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5FFE0-4782-044F-8BA4-1D668CC81717}"/>
              </a:ext>
            </a:extLst>
          </p:cNvPr>
          <p:cNvSpPr>
            <a:spLocks noGrp="1"/>
          </p:cNvSpPr>
          <p:nvPr>
            <p:ph type="title"/>
          </p:nvPr>
        </p:nvSpPr>
        <p:spPr/>
        <p:txBody>
          <a:bodyPr/>
          <a:lstStyle/>
          <a:p>
            <a:r>
              <a:rPr lang="en-US" dirty="0"/>
              <a:t>Toy Example</a:t>
            </a:r>
          </a:p>
        </p:txBody>
      </p:sp>
      <p:pic>
        <p:nvPicPr>
          <p:cNvPr id="5" name="Picture 4">
            <a:extLst>
              <a:ext uri="{FF2B5EF4-FFF2-40B4-BE49-F238E27FC236}">
                <a16:creationId xmlns:a16="http://schemas.microsoft.com/office/drawing/2014/main" id="{BACDCC24-42B5-F64C-B1CC-C45256E7ED2B}"/>
              </a:ext>
            </a:extLst>
          </p:cNvPr>
          <p:cNvPicPr>
            <a:picLocks noChangeAspect="1"/>
          </p:cNvPicPr>
          <p:nvPr/>
        </p:nvPicPr>
        <p:blipFill>
          <a:blip r:embed="rId2"/>
          <a:stretch>
            <a:fillRect/>
          </a:stretch>
        </p:blipFill>
        <p:spPr>
          <a:xfrm>
            <a:off x="2942974" y="854485"/>
            <a:ext cx="6781165" cy="5283559"/>
          </a:xfrm>
          <a:prstGeom prst="rect">
            <a:avLst/>
          </a:prstGeom>
        </p:spPr>
      </p:pic>
    </p:spTree>
    <p:extLst>
      <p:ext uri="{BB962C8B-B14F-4D97-AF65-F5344CB8AC3E}">
        <p14:creationId xmlns:p14="http://schemas.microsoft.com/office/powerpoint/2010/main" val="9641837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49573A-03E9-A74A-8CAA-8CA1435D40C0}"/>
              </a:ext>
            </a:extLst>
          </p:cNvPr>
          <p:cNvSpPr>
            <a:spLocks noGrp="1"/>
          </p:cNvSpPr>
          <p:nvPr>
            <p:ph type="body" sz="quarter" idx="11"/>
          </p:nvPr>
        </p:nvSpPr>
        <p:spPr>
          <a:xfrm>
            <a:off x="597230" y="1548309"/>
            <a:ext cx="6613255" cy="3596856"/>
          </a:xfrm>
        </p:spPr>
        <p:txBody>
          <a:bodyPr/>
          <a:lstStyle/>
          <a:p>
            <a:r>
              <a:rPr lang="en-US" b="1" dirty="0"/>
              <a:t>Gini impurity/index </a:t>
            </a:r>
            <a:r>
              <a:rPr lang="en-US" dirty="0"/>
              <a:t>is another measure to quantify the level of impurity in a group of examples.</a:t>
            </a:r>
          </a:p>
          <a:p>
            <a:pPr lvl="1"/>
            <a:r>
              <a:rPr lang="en-US" dirty="0"/>
              <a:t>I(A) = 0 when all cases belong to the same class.</a:t>
            </a:r>
          </a:p>
          <a:p>
            <a:pPr lvl="1"/>
            <a:r>
              <a:rPr lang="en-US" dirty="0"/>
              <a:t>Max value when all classes are equally represented.</a:t>
            </a:r>
          </a:p>
        </p:txBody>
      </p:sp>
      <p:sp>
        <p:nvSpPr>
          <p:cNvPr id="3" name="Title 2">
            <a:extLst>
              <a:ext uri="{FF2B5EF4-FFF2-40B4-BE49-F238E27FC236}">
                <a16:creationId xmlns:a16="http://schemas.microsoft.com/office/drawing/2014/main" id="{9A964A91-7347-EA4D-B121-D768A4E68EE0}"/>
              </a:ext>
            </a:extLst>
          </p:cNvPr>
          <p:cNvSpPr>
            <a:spLocks noGrp="1"/>
          </p:cNvSpPr>
          <p:nvPr>
            <p:ph type="title"/>
          </p:nvPr>
        </p:nvSpPr>
        <p:spPr/>
        <p:txBody>
          <a:bodyPr/>
          <a:lstStyle/>
          <a:p>
            <a:r>
              <a:rPr lang="en-US" dirty="0"/>
              <a:t>Classification Impurity Measure: Gini Impurity</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9EA78123-9B40-FF40-8A93-EB15C09E1395}"/>
                  </a:ext>
                </a:extLst>
              </p:cNvPr>
              <p:cNvSpPr/>
              <p:nvPr/>
            </p:nvSpPr>
            <p:spPr>
              <a:xfrm>
                <a:off x="1248394" y="3995951"/>
                <a:ext cx="4813575" cy="128734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a:solidFill>
                            <a:srgbClr val="000000"/>
                          </a:solidFill>
                          <a:latin typeface="Cambria Math" panose="02040503050406030204" pitchFamily="18" charset="0"/>
                        </a:rPr>
                        <m:t>𝐼</m:t>
                      </m:r>
                      <m:d>
                        <m:dPr>
                          <m:ctrlPr>
                            <a:rPr lang="en-US" sz="3200" i="1">
                              <a:solidFill>
                                <a:srgbClr val="000000"/>
                              </a:solidFill>
                              <a:latin typeface="Cambria Math" panose="02040503050406030204" pitchFamily="18" charset="0"/>
                            </a:rPr>
                          </m:ctrlPr>
                        </m:dPr>
                        <m:e>
                          <m:r>
                            <a:rPr lang="en-US" sz="3200" i="1">
                              <a:solidFill>
                                <a:srgbClr val="000000"/>
                              </a:solidFill>
                              <a:latin typeface="Cambria Math" panose="02040503050406030204" pitchFamily="18" charset="0"/>
                            </a:rPr>
                            <m:t>𝑥</m:t>
                          </m:r>
                        </m:e>
                      </m:d>
                      <m:r>
                        <a:rPr lang="en-US" sz="3200" i="1">
                          <a:solidFill>
                            <a:srgbClr val="000000"/>
                          </a:solidFill>
                          <a:latin typeface="Cambria Math" panose="02040503050406030204" pitchFamily="18" charset="0"/>
                        </a:rPr>
                        <m:t>=1− </m:t>
                      </m:r>
                      <m:nary>
                        <m:naryPr>
                          <m:chr m:val="∑"/>
                          <m:supHide m:val="on"/>
                          <m:ctrlPr>
                            <a:rPr lang="en-US" sz="3200" i="1">
                              <a:solidFill>
                                <a:srgbClr val="000000"/>
                              </a:solidFill>
                              <a:latin typeface="Cambria Math" panose="02040503050406030204" pitchFamily="18" charset="0"/>
                            </a:rPr>
                          </m:ctrlPr>
                        </m:naryPr>
                        <m:sub>
                          <m:r>
                            <m:rPr>
                              <m:brk m:alnAt="7"/>
                            </m:rPr>
                            <a:rPr lang="en-US" sz="3200" i="1">
                              <a:solidFill>
                                <a:srgbClr val="000000"/>
                              </a:solidFill>
                              <a:latin typeface="Cambria Math" panose="02040503050406030204" pitchFamily="18" charset="0"/>
                            </a:rPr>
                            <m:t>𝑖</m:t>
                          </m:r>
                        </m:sub>
                        <m:sup/>
                        <m:e>
                          <m:r>
                            <a:rPr lang="en-US" sz="3200" i="1">
                              <a:solidFill>
                                <a:srgbClr val="000000"/>
                              </a:solidFill>
                              <a:latin typeface="Cambria Math" panose="02040503050406030204" pitchFamily="18" charset="0"/>
                            </a:rPr>
                            <m:t>𝑝</m:t>
                          </m:r>
                          <m:r>
                            <a:rPr lang="en-US" sz="3200" i="1" baseline="-25000">
                              <a:solidFill>
                                <a:srgbClr val="000000"/>
                              </a:solidFill>
                              <a:latin typeface="Cambria Math" panose="02040503050406030204" pitchFamily="18" charset="0"/>
                            </a:rPr>
                            <m:t>𝑖</m:t>
                          </m:r>
                        </m:e>
                      </m:nary>
                    </m:oMath>
                  </m:oMathPara>
                </a14:m>
                <a:endParaRPr lang="en-US" sz="3200" baseline="-25000" dirty="0">
                  <a:solidFill>
                    <a:srgbClr val="000000"/>
                  </a:solidFill>
                </a:endParaRPr>
              </a:p>
            </p:txBody>
          </p:sp>
        </mc:Choice>
        <mc:Fallback xmlns="">
          <p:sp>
            <p:nvSpPr>
              <p:cNvPr id="4" name="Rectangle 3">
                <a:extLst>
                  <a:ext uri="{FF2B5EF4-FFF2-40B4-BE49-F238E27FC236}">
                    <a16:creationId xmlns:a16="http://schemas.microsoft.com/office/drawing/2014/main" id="{9EA78123-9B40-FF40-8A93-EB15C09E1395}"/>
                  </a:ext>
                </a:extLst>
              </p:cNvPr>
              <p:cNvSpPr>
                <a:spLocks noRot="1" noChangeAspect="1" noMove="1" noResize="1" noEditPoints="1" noAdjustHandles="1" noChangeArrowheads="1" noChangeShapeType="1" noTextEdit="1"/>
              </p:cNvSpPr>
              <p:nvPr/>
            </p:nvSpPr>
            <p:spPr>
              <a:xfrm>
                <a:off x="1248394" y="3995951"/>
                <a:ext cx="4813575" cy="1287340"/>
              </a:xfrm>
              <a:prstGeom prst="rect">
                <a:avLst/>
              </a:prstGeom>
              <a:blipFill>
                <a:blip r:embed="rId2"/>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54D9B008-80BB-874D-9FBE-58D77E3BA3C3}"/>
              </a:ext>
            </a:extLst>
          </p:cNvPr>
          <p:cNvPicPr>
            <a:picLocks noChangeAspect="1"/>
          </p:cNvPicPr>
          <p:nvPr/>
        </p:nvPicPr>
        <p:blipFill>
          <a:blip r:embed="rId3"/>
          <a:stretch>
            <a:fillRect/>
          </a:stretch>
        </p:blipFill>
        <p:spPr>
          <a:xfrm>
            <a:off x="7684698" y="2066031"/>
            <a:ext cx="4312828" cy="3079135"/>
          </a:xfrm>
          <a:prstGeom prst="rect">
            <a:avLst/>
          </a:prstGeom>
        </p:spPr>
      </p:pic>
    </p:spTree>
    <p:extLst>
      <p:ext uri="{BB962C8B-B14F-4D97-AF65-F5344CB8AC3E}">
        <p14:creationId xmlns:p14="http://schemas.microsoft.com/office/powerpoint/2010/main" val="2187281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6545E6-D29B-D142-8249-8A6C59253C79}"/>
              </a:ext>
            </a:extLst>
          </p:cNvPr>
          <p:cNvSpPr>
            <a:spLocks noGrp="1"/>
          </p:cNvSpPr>
          <p:nvPr>
            <p:ph type="body" sz="quarter" idx="11"/>
          </p:nvPr>
        </p:nvSpPr>
        <p:spPr/>
        <p:txBody>
          <a:bodyPr/>
          <a:lstStyle/>
          <a:p>
            <a:r>
              <a:rPr lang="en-US" dirty="0"/>
              <a:t>For each numerical attribute:</a:t>
            </a:r>
          </a:p>
          <a:p>
            <a:pPr lvl="1"/>
            <a:r>
              <a:rPr lang="en-US" dirty="0"/>
              <a:t>Sort the attribute from the smallest to the largest.</a:t>
            </a:r>
          </a:p>
          <a:p>
            <a:pPr lvl="1"/>
            <a:r>
              <a:rPr lang="en-US" dirty="0"/>
              <a:t>Linearly scan these values and choose the split position leading to the maximum impurity reduction (i.e. information gain).</a:t>
            </a:r>
          </a:p>
        </p:txBody>
      </p:sp>
      <p:sp>
        <p:nvSpPr>
          <p:cNvPr id="3" name="Title 2">
            <a:extLst>
              <a:ext uri="{FF2B5EF4-FFF2-40B4-BE49-F238E27FC236}">
                <a16:creationId xmlns:a16="http://schemas.microsoft.com/office/drawing/2014/main" id="{09B150DC-7D7F-8849-AF5B-61FC5F913088}"/>
              </a:ext>
            </a:extLst>
          </p:cNvPr>
          <p:cNvSpPr>
            <a:spLocks noGrp="1"/>
          </p:cNvSpPr>
          <p:nvPr>
            <p:ph type="title"/>
          </p:nvPr>
        </p:nvSpPr>
        <p:spPr/>
        <p:txBody>
          <a:bodyPr/>
          <a:lstStyle/>
          <a:p>
            <a:r>
              <a:rPr lang="en-US" dirty="0"/>
              <a:t>Split of a Numerical Variable</a:t>
            </a:r>
          </a:p>
        </p:txBody>
      </p:sp>
      <p:pic>
        <p:nvPicPr>
          <p:cNvPr id="5" name="Picture 4">
            <a:extLst>
              <a:ext uri="{FF2B5EF4-FFF2-40B4-BE49-F238E27FC236}">
                <a16:creationId xmlns:a16="http://schemas.microsoft.com/office/drawing/2014/main" id="{9F8593F8-9815-094F-930D-5D86D60A6E6D}"/>
              </a:ext>
            </a:extLst>
          </p:cNvPr>
          <p:cNvPicPr>
            <a:picLocks noChangeAspect="1"/>
          </p:cNvPicPr>
          <p:nvPr/>
        </p:nvPicPr>
        <p:blipFill>
          <a:blip r:embed="rId2"/>
          <a:stretch>
            <a:fillRect/>
          </a:stretch>
        </p:blipFill>
        <p:spPr>
          <a:xfrm>
            <a:off x="1844702" y="3377023"/>
            <a:ext cx="8227076" cy="2512531"/>
          </a:xfrm>
          <a:prstGeom prst="rect">
            <a:avLst/>
          </a:prstGeom>
        </p:spPr>
      </p:pic>
    </p:spTree>
    <p:extLst>
      <p:ext uri="{BB962C8B-B14F-4D97-AF65-F5344CB8AC3E}">
        <p14:creationId xmlns:p14="http://schemas.microsoft.com/office/powerpoint/2010/main" val="162191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62BA4D-308A-4AEB-BCC1-64651E69B2A6}"/>
              </a:ext>
            </a:extLst>
          </p:cNvPr>
          <p:cNvSpPr>
            <a:spLocks noGrp="1"/>
          </p:cNvSpPr>
          <p:nvPr>
            <p:ph type="body" sz="quarter" idx="11"/>
          </p:nvPr>
        </p:nvSpPr>
        <p:spPr/>
        <p:txBody>
          <a:bodyPr/>
          <a:lstStyle/>
          <a:p>
            <a:pPr marL="0" indent="0">
              <a:buNone/>
            </a:pPr>
            <a:r>
              <a:rPr lang="en-US" dirty="0"/>
              <a:t>Overfitting is one of the key challenges faced while modeling decision trees.</a:t>
            </a:r>
          </a:p>
          <a:p>
            <a:pPr marL="0" indent="0">
              <a:buNone/>
            </a:pPr>
            <a:r>
              <a:rPr lang="en-US" dirty="0"/>
              <a:t>If there is no limit set of a decision tree, it will give you 100% accuracy on training set because in the worse case it will end up making 1 leaf for each observation. </a:t>
            </a:r>
          </a:p>
          <a:p>
            <a:pPr marL="0" indent="0">
              <a:buNone/>
            </a:pPr>
            <a:r>
              <a:rPr lang="en-US" dirty="0"/>
              <a:t>Thus, preventing overfitting is pivotal while modeling a decision tree and it can be done in 2 ways:</a:t>
            </a:r>
          </a:p>
          <a:p>
            <a:endParaRPr lang="en-US" dirty="0"/>
          </a:p>
          <a:p>
            <a:r>
              <a:rPr lang="en-US" b="1" dirty="0"/>
              <a:t>Setting constraints on tree size</a:t>
            </a:r>
          </a:p>
          <a:p>
            <a:endParaRPr lang="en-US" dirty="0"/>
          </a:p>
          <a:p>
            <a:r>
              <a:rPr lang="en-US" b="1" dirty="0"/>
              <a:t>Tree pruning</a:t>
            </a:r>
          </a:p>
        </p:txBody>
      </p:sp>
      <p:sp>
        <p:nvSpPr>
          <p:cNvPr id="3" name="Title 2">
            <a:extLst>
              <a:ext uri="{FF2B5EF4-FFF2-40B4-BE49-F238E27FC236}">
                <a16:creationId xmlns:a16="http://schemas.microsoft.com/office/drawing/2014/main" id="{6A5229C7-55C5-4E38-9C53-365E708B35D9}"/>
              </a:ext>
            </a:extLst>
          </p:cNvPr>
          <p:cNvSpPr>
            <a:spLocks noGrp="1"/>
          </p:cNvSpPr>
          <p:nvPr>
            <p:ph type="title"/>
          </p:nvPr>
        </p:nvSpPr>
        <p:spPr/>
        <p:txBody>
          <a:bodyPr/>
          <a:lstStyle/>
          <a:p>
            <a:r>
              <a:rPr lang="en-US" dirty="0"/>
              <a:t>Over-fitting in decision trees?</a:t>
            </a:r>
          </a:p>
        </p:txBody>
      </p:sp>
    </p:spTree>
    <p:extLst>
      <p:ext uri="{BB962C8B-B14F-4D97-AF65-F5344CB8AC3E}">
        <p14:creationId xmlns:p14="http://schemas.microsoft.com/office/powerpoint/2010/main" val="3056436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A22E8-B097-8544-8617-2615C75625CF}"/>
              </a:ext>
            </a:extLst>
          </p:cNvPr>
          <p:cNvSpPr>
            <a:spLocks noGrp="1"/>
          </p:cNvSpPr>
          <p:nvPr>
            <p:ph type="title"/>
          </p:nvPr>
        </p:nvSpPr>
        <p:spPr>
          <a:xfrm>
            <a:off x="1363980" y="659518"/>
            <a:ext cx="9464040" cy="705392"/>
          </a:xfrm>
        </p:spPr>
        <p:txBody>
          <a:bodyPr>
            <a:normAutofit fontScale="90000"/>
          </a:bodyPr>
          <a:lstStyle/>
          <a:p>
            <a:br>
              <a:rPr lang="en-US" dirty="0"/>
            </a:br>
            <a:r>
              <a:rPr lang="en-US" dirty="0"/>
              <a:t>Setting Constraints on Tree Size</a:t>
            </a:r>
            <a:br>
              <a:rPr lang="en-US" dirty="0"/>
            </a:br>
            <a:br>
              <a:rPr lang="en-US" dirty="0"/>
            </a:br>
            <a:endParaRPr lang="en-US" dirty="0"/>
          </a:p>
        </p:txBody>
      </p:sp>
      <p:pic>
        <p:nvPicPr>
          <p:cNvPr id="4" name="Content Placeholder 3">
            <a:extLst>
              <a:ext uri="{FF2B5EF4-FFF2-40B4-BE49-F238E27FC236}">
                <a16:creationId xmlns:a16="http://schemas.microsoft.com/office/drawing/2014/main" id="{E26C4A25-4141-A344-AFAB-6A479B52917B}"/>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0" y="1305444"/>
            <a:ext cx="12192000" cy="5106267"/>
          </a:xfrm>
          <a:prstGeom prst="rect">
            <a:avLst/>
          </a:prstGeom>
        </p:spPr>
      </p:pic>
    </p:spTree>
    <p:extLst>
      <p:ext uri="{BB962C8B-B14F-4D97-AF65-F5344CB8AC3E}">
        <p14:creationId xmlns:p14="http://schemas.microsoft.com/office/powerpoint/2010/main" val="294764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1277AA-33E7-454C-A3B4-768555A1EE20}"/>
              </a:ext>
            </a:extLst>
          </p:cNvPr>
          <p:cNvSpPr>
            <a:spLocks noGrp="1"/>
          </p:cNvSpPr>
          <p:nvPr>
            <p:ph type="body" sz="quarter" idx="11"/>
          </p:nvPr>
        </p:nvSpPr>
        <p:spPr/>
        <p:txBody>
          <a:bodyPr/>
          <a:lstStyle/>
          <a:p>
            <a:pPr marL="0" indent="0">
              <a:buNone/>
            </a:pPr>
            <a:r>
              <a:rPr lang="en-US" b="1" dirty="0"/>
              <a:t>Minimum samples for a node split</a:t>
            </a:r>
          </a:p>
          <a:p>
            <a:pPr marL="0" indent="0">
              <a:buNone/>
            </a:pPr>
            <a:endParaRPr lang="en-US" b="1" dirty="0"/>
          </a:p>
          <a:p>
            <a:r>
              <a:rPr lang="en-US" dirty="0"/>
              <a:t>Defines the minimum number of samples (or observations) which are required in a node to be considered for splitting.</a:t>
            </a:r>
          </a:p>
          <a:p>
            <a:r>
              <a:rPr lang="en-US" dirty="0"/>
              <a:t>Used to control over-fitting. Higher values prevent a model from learning relations which might be highly specific to the particular sample selected for a tree.</a:t>
            </a:r>
          </a:p>
          <a:p>
            <a:r>
              <a:rPr lang="en-US" dirty="0"/>
              <a:t>Too high values can lead to under-fitting hence, it should be tuned using CV.</a:t>
            </a:r>
          </a:p>
          <a:p>
            <a:endParaRPr lang="en-US" dirty="0"/>
          </a:p>
          <a:p>
            <a:endParaRPr lang="en-US" dirty="0"/>
          </a:p>
        </p:txBody>
      </p:sp>
      <p:sp>
        <p:nvSpPr>
          <p:cNvPr id="3" name="Title 2">
            <a:extLst>
              <a:ext uri="{FF2B5EF4-FFF2-40B4-BE49-F238E27FC236}">
                <a16:creationId xmlns:a16="http://schemas.microsoft.com/office/drawing/2014/main" id="{65E9294D-B359-47BE-82DF-31667A5175A3}"/>
              </a:ext>
            </a:extLst>
          </p:cNvPr>
          <p:cNvSpPr>
            <a:spLocks noGrp="1"/>
          </p:cNvSpPr>
          <p:nvPr>
            <p:ph type="title"/>
          </p:nvPr>
        </p:nvSpPr>
        <p:spPr/>
        <p:txBody>
          <a:bodyPr/>
          <a:lstStyle/>
          <a:p>
            <a:r>
              <a:rPr lang="en-US" dirty="0"/>
              <a:t>Setting Constraints on Tree Size</a:t>
            </a:r>
          </a:p>
        </p:txBody>
      </p:sp>
    </p:spTree>
    <p:extLst>
      <p:ext uri="{BB962C8B-B14F-4D97-AF65-F5344CB8AC3E}">
        <p14:creationId xmlns:p14="http://schemas.microsoft.com/office/powerpoint/2010/main" val="974141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3A6635-DC47-489A-8508-BC8D2C781782}"/>
              </a:ext>
            </a:extLst>
          </p:cNvPr>
          <p:cNvSpPr>
            <a:spLocks noGrp="1"/>
          </p:cNvSpPr>
          <p:nvPr>
            <p:ph type="body" sz="quarter" idx="11"/>
          </p:nvPr>
        </p:nvSpPr>
        <p:spPr/>
        <p:txBody>
          <a:bodyPr/>
          <a:lstStyle/>
          <a:p>
            <a:pPr marL="0" indent="0">
              <a:buNone/>
            </a:pPr>
            <a:r>
              <a:rPr lang="en-US" b="1" dirty="0"/>
              <a:t>Minimum samples for a terminal node (leaf)</a:t>
            </a:r>
          </a:p>
          <a:p>
            <a:pPr marL="0" indent="0">
              <a:buNone/>
            </a:pPr>
            <a:endParaRPr lang="en-US" b="1" dirty="0"/>
          </a:p>
          <a:p>
            <a:pPr marL="0" indent="0">
              <a:buNone/>
            </a:pPr>
            <a:r>
              <a:rPr lang="en-US" dirty="0"/>
              <a:t>Defines the minimum samples (or observations) required in a terminal node or leaf.</a:t>
            </a:r>
          </a:p>
          <a:p>
            <a:r>
              <a:rPr lang="en-US" dirty="0"/>
              <a:t>Used to control over-fitting similar to </a:t>
            </a:r>
            <a:r>
              <a:rPr lang="en-US" dirty="0" err="1"/>
              <a:t>min_samples_split</a:t>
            </a:r>
            <a:r>
              <a:rPr lang="en-US" dirty="0"/>
              <a:t>.</a:t>
            </a:r>
          </a:p>
          <a:p>
            <a:endParaRPr lang="en-US" dirty="0"/>
          </a:p>
          <a:p>
            <a:r>
              <a:rPr lang="en-US" dirty="0"/>
              <a:t>Generally lower values should be chosen for imbalanced class problems because the regions in which the minority class will be in majority will be very small.</a:t>
            </a:r>
          </a:p>
          <a:p>
            <a:endParaRPr lang="en-US" dirty="0"/>
          </a:p>
          <a:p>
            <a:endParaRPr lang="en-US" dirty="0"/>
          </a:p>
        </p:txBody>
      </p:sp>
      <p:sp>
        <p:nvSpPr>
          <p:cNvPr id="3" name="Title 2">
            <a:extLst>
              <a:ext uri="{FF2B5EF4-FFF2-40B4-BE49-F238E27FC236}">
                <a16:creationId xmlns:a16="http://schemas.microsoft.com/office/drawing/2014/main" id="{568A0059-E134-4BA2-B206-A21ACD717673}"/>
              </a:ext>
            </a:extLst>
          </p:cNvPr>
          <p:cNvSpPr>
            <a:spLocks noGrp="1"/>
          </p:cNvSpPr>
          <p:nvPr>
            <p:ph type="title"/>
          </p:nvPr>
        </p:nvSpPr>
        <p:spPr/>
        <p:txBody>
          <a:bodyPr/>
          <a:lstStyle/>
          <a:p>
            <a:r>
              <a:rPr lang="en-US" dirty="0"/>
              <a:t>Setting Constraints on Tree Size</a:t>
            </a:r>
          </a:p>
        </p:txBody>
      </p:sp>
    </p:spTree>
    <p:extLst>
      <p:ext uri="{BB962C8B-B14F-4D97-AF65-F5344CB8AC3E}">
        <p14:creationId xmlns:p14="http://schemas.microsoft.com/office/powerpoint/2010/main" val="42462348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6DB643-E52A-4877-B491-840CF4E8E12C}"/>
              </a:ext>
            </a:extLst>
          </p:cNvPr>
          <p:cNvSpPr>
            <a:spLocks noGrp="1"/>
          </p:cNvSpPr>
          <p:nvPr>
            <p:ph type="body" sz="quarter" idx="11"/>
          </p:nvPr>
        </p:nvSpPr>
        <p:spPr/>
        <p:txBody>
          <a:bodyPr/>
          <a:lstStyle/>
          <a:p>
            <a:pPr marL="0" indent="0">
              <a:buNone/>
            </a:pPr>
            <a:r>
              <a:rPr lang="en-US" b="1"/>
              <a:t>Maximum depth of tree (vertical depth)</a:t>
            </a:r>
          </a:p>
          <a:p>
            <a:endParaRPr lang="en-US" b="1"/>
          </a:p>
          <a:p>
            <a:r>
              <a:rPr lang="en-US"/>
              <a:t>The maximum depth of a tree.</a:t>
            </a:r>
          </a:p>
          <a:p>
            <a:endParaRPr lang="en-US"/>
          </a:p>
          <a:p>
            <a:r>
              <a:rPr lang="en-US"/>
              <a:t>Used to control over-fitting as higher depth will allow model to learn relations very specific to a particular sample.</a:t>
            </a:r>
          </a:p>
          <a:p>
            <a:endParaRPr lang="en-US"/>
          </a:p>
          <a:p>
            <a:r>
              <a:rPr lang="en-US"/>
              <a:t>Should be tuned using CV.</a:t>
            </a:r>
          </a:p>
          <a:p>
            <a:endParaRPr lang="en-US" dirty="0"/>
          </a:p>
        </p:txBody>
      </p:sp>
      <p:sp>
        <p:nvSpPr>
          <p:cNvPr id="3" name="Title 2">
            <a:extLst>
              <a:ext uri="{FF2B5EF4-FFF2-40B4-BE49-F238E27FC236}">
                <a16:creationId xmlns:a16="http://schemas.microsoft.com/office/drawing/2014/main" id="{074828E9-6E4E-4595-A8CB-FFA375BE9347}"/>
              </a:ext>
            </a:extLst>
          </p:cNvPr>
          <p:cNvSpPr>
            <a:spLocks noGrp="1"/>
          </p:cNvSpPr>
          <p:nvPr>
            <p:ph type="title"/>
          </p:nvPr>
        </p:nvSpPr>
        <p:spPr/>
        <p:txBody>
          <a:bodyPr/>
          <a:lstStyle/>
          <a:p>
            <a:r>
              <a:rPr lang="en-US" dirty="0"/>
              <a:t>Setting Constraints on Tree Size</a:t>
            </a:r>
          </a:p>
        </p:txBody>
      </p:sp>
    </p:spTree>
    <p:extLst>
      <p:ext uri="{BB962C8B-B14F-4D97-AF65-F5344CB8AC3E}">
        <p14:creationId xmlns:p14="http://schemas.microsoft.com/office/powerpoint/2010/main" val="12354913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BFC2AA-BABD-420A-B3C3-7E8281CD18EF}"/>
              </a:ext>
            </a:extLst>
          </p:cNvPr>
          <p:cNvSpPr>
            <a:spLocks noGrp="1"/>
          </p:cNvSpPr>
          <p:nvPr>
            <p:ph type="body" sz="quarter" idx="11"/>
          </p:nvPr>
        </p:nvSpPr>
        <p:spPr/>
        <p:txBody>
          <a:bodyPr/>
          <a:lstStyle/>
          <a:p>
            <a:pPr marL="0" indent="0">
              <a:buNone/>
            </a:pPr>
            <a:r>
              <a:rPr lang="en-US" dirty="0"/>
              <a:t>The technique of setting constraint is a greedy-approach. In other words, it will check for the best split instantaneously and move forward until one of the specified stopping </a:t>
            </a:r>
            <a:r>
              <a:rPr lang="en-US"/>
              <a:t>conditions are </a:t>
            </a:r>
            <a:r>
              <a:rPr lang="en-US" dirty="0"/>
              <a:t>reached.</a:t>
            </a:r>
          </a:p>
          <a:p>
            <a:pPr marL="0" indent="0">
              <a:buNone/>
            </a:pPr>
            <a:r>
              <a:rPr lang="en-US" dirty="0"/>
              <a:t>Pruning works differently:</a:t>
            </a:r>
          </a:p>
          <a:p>
            <a:r>
              <a:rPr lang="en-US" dirty="0"/>
              <a:t>We first make the decision tree to a large depth.</a:t>
            </a:r>
          </a:p>
          <a:p>
            <a:r>
              <a:rPr lang="en-US" dirty="0"/>
              <a:t>Then we start at the bottom and start removing leaves which are giving us negative returns when compared from the top.</a:t>
            </a:r>
          </a:p>
          <a:p>
            <a:r>
              <a:rPr lang="en-US" dirty="0"/>
              <a:t>Suppose a split is giving us a gain of say -10 (loss of 10) and then the next split on that gives us a gain of 20. A simple decision tree will stop at step 1 but in pruning, we will see that the overall gain is +10 and keep both leaves.</a:t>
            </a:r>
          </a:p>
        </p:txBody>
      </p:sp>
      <p:sp>
        <p:nvSpPr>
          <p:cNvPr id="3" name="Title 2">
            <a:extLst>
              <a:ext uri="{FF2B5EF4-FFF2-40B4-BE49-F238E27FC236}">
                <a16:creationId xmlns:a16="http://schemas.microsoft.com/office/drawing/2014/main" id="{D98F7659-CEB3-473E-96F2-0499340B3EB3}"/>
              </a:ext>
            </a:extLst>
          </p:cNvPr>
          <p:cNvSpPr>
            <a:spLocks noGrp="1"/>
          </p:cNvSpPr>
          <p:nvPr>
            <p:ph type="title"/>
          </p:nvPr>
        </p:nvSpPr>
        <p:spPr/>
        <p:txBody>
          <a:bodyPr/>
          <a:lstStyle/>
          <a:p>
            <a:r>
              <a:rPr lang="en-US" dirty="0"/>
              <a:t>Tree Pruning</a:t>
            </a:r>
          </a:p>
        </p:txBody>
      </p:sp>
      <p:sp>
        <p:nvSpPr>
          <p:cNvPr id="4" name="Rectangle 3">
            <a:extLst>
              <a:ext uri="{FF2B5EF4-FFF2-40B4-BE49-F238E27FC236}">
                <a16:creationId xmlns:a16="http://schemas.microsoft.com/office/drawing/2014/main" id="{8766EA31-31D9-47C1-AB62-92411FC4F041}"/>
              </a:ext>
            </a:extLst>
          </p:cNvPr>
          <p:cNvSpPr/>
          <p:nvPr/>
        </p:nvSpPr>
        <p:spPr>
          <a:xfrm>
            <a:off x="4364610" y="6089715"/>
            <a:ext cx="2762054" cy="3967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hlinkClick r:id="rId2"/>
              </a:rPr>
              <a:t>Pruning Example</a:t>
            </a:r>
            <a:endParaRPr lang="en-US" dirty="0"/>
          </a:p>
        </p:txBody>
      </p:sp>
    </p:spTree>
    <p:extLst>
      <p:ext uri="{BB962C8B-B14F-4D97-AF65-F5344CB8AC3E}">
        <p14:creationId xmlns:p14="http://schemas.microsoft.com/office/powerpoint/2010/main" val="1161097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Explain/demonstrate how Gini impurity is used for constructing decision tree.</a:t>
            </a:r>
          </a:p>
          <a:p>
            <a:r>
              <a:rPr lang="en-US" dirty="0"/>
              <a:t>Compare entropy to Gini impurity.</a:t>
            </a:r>
          </a:p>
          <a:p>
            <a:r>
              <a:rPr lang="en-US" dirty="0"/>
              <a:t>Explain/demonstrate how information gain is used for constructing decision tree.</a:t>
            </a:r>
          </a:p>
          <a:p>
            <a:r>
              <a:rPr lang="en-US" dirty="0"/>
              <a:t>Differentiate between classification tree vs. regression tree.</a:t>
            </a:r>
          </a:p>
          <a:p>
            <a:r>
              <a:rPr lang="en-US" dirty="0"/>
              <a:t>Apply recursive partitioning used for constructing classification / regression tree.</a:t>
            </a:r>
          </a:p>
          <a:p>
            <a:r>
              <a:rPr lang="en-US" dirty="0"/>
              <a:t>Tune</a:t>
            </a:r>
          </a:p>
          <a:p>
            <a:r>
              <a:rPr lang="en-US" dirty="0"/>
              <a:t>Apply regularization to decision tree to prevent overfitting.</a:t>
            </a:r>
          </a:p>
          <a:p>
            <a:r>
              <a:rPr lang="en-US" dirty="0"/>
              <a:t>Extract variable importance to interpret the decision tree model.</a:t>
            </a:r>
          </a:p>
        </p:txBody>
      </p:sp>
      <p:sp>
        <p:nvSpPr>
          <p:cNvPr id="3" name="Title 2"/>
          <p:cNvSpPr>
            <a:spLocks noGrp="1"/>
          </p:cNvSpPr>
          <p:nvPr>
            <p:ph type="title"/>
          </p:nvPr>
        </p:nvSpPr>
        <p:spPr/>
        <p:txBody>
          <a:bodyPr/>
          <a:lstStyle/>
          <a:p>
            <a:r>
              <a:rPr lang="en-US" dirty="0"/>
              <a:t>Learning Objective</a:t>
            </a:r>
          </a:p>
        </p:txBody>
      </p:sp>
      <p:sp>
        <p:nvSpPr>
          <p:cNvPr id="4" name="Text Placeholder 3"/>
          <p:cNvSpPr>
            <a:spLocks noGrp="1"/>
          </p:cNvSpPr>
          <p:nvPr>
            <p:ph type="body" sz="quarter" idx="12"/>
          </p:nvPr>
        </p:nvSpPr>
        <p:spPr/>
        <p:txBody>
          <a:bodyPr/>
          <a:lstStyle/>
          <a:p>
            <a:r>
              <a:rPr lang="en-US" sz="2400" b="1" dirty="0"/>
              <a:t>By the end of this session, you should be able to:</a:t>
            </a:r>
          </a:p>
        </p:txBody>
      </p:sp>
    </p:spTree>
    <p:extLst>
      <p:ext uri="{BB962C8B-B14F-4D97-AF65-F5344CB8AC3E}">
        <p14:creationId xmlns:p14="http://schemas.microsoft.com/office/powerpoint/2010/main" val="2421838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E5EB9-9C55-C34B-BD64-4DC525B6F476}"/>
              </a:ext>
            </a:extLst>
          </p:cNvPr>
          <p:cNvSpPr>
            <a:spLocks noGrp="1"/>
          </p:cNvSpPr>
          <p:nvPr>
            <p:ph type="title"/>
          </p:nvPr>
        </p:nvSpPr>
        <p:spPr/>
        <p:txBody>
          <a:bodyPr/>
          <a:lstStyle/>
          <a:p>
            <a:r>
              <a:rPr lang="en-US" dirty="0"/>
              <a:t>The Basics of Decision Trees</a:t>
            </a:r>
          </a:p>
        </p:txBody>
      </p:sp>
      <p:pic>
        <p:nvPicPr>
          <p:cNvPr id="4" name="Content Placeholder 3">
            <a:extLst>
              <a:ext uri="{FF2B5EF4-FFF2-40B4-BE49-F238E27FC236}">
                <a16:creationId xmlns:a16="http://schemas.microsoft.com/office/drawing/2014/main" id="{F339E917-81DE-784C-BF43-AD9A55981887}"/>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2154375" y="1824990"/>
            <a:ext cx="7883250" cy="4352926"/>
          </a:xfrm>
          <a:prstGeom prst="rect">
            <a:avLst/>
          </a:prstGeom>
        </p:spPr>
      </p:pic>
    </p:spTree>
    <p:extLst>
      <p:ext uri="{BB962C8B-B14F-4D97-AF65-F5344CB8AC3E}">
        <p14:creationId xmlns:p14="http://schemas.microsoft.com/office/powerpoint/2010/main" val="2373764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BE40A-E05B-3F43-B3BA-248E3D6FFF57}"/>
              </a:ext>
            </a:extLst>
          </p:cNvPr>
          <p:cNvSpPr>
            <a:spLocks noGrp="1"/>
          </p:cNvSpPr>
          <p:nvPr>
            <p:ph type="title"/>
          </p:nvPr>
        </p:nvSpPr>
        <p:spPr/>
        <p:txBody>
          <a:bodyPr/>
          <a:lstStyle/>
          <a:p>
            <a:r>
              <a:rPr lang="en-US" dirty="0"/>
              <a:t>Types of Decision Trees</a:t>
            </a:r>
          </a:p>
        </p:txBody>
      </p:sp>
      <p:sp>
        <p:nvSpPr>
          <p:cNvPr id="3" name="Content Placeholder 2">
            <a:extLst>
              <a:ext uri="{FF2B5EF4-FFF2-40B4-BE49-F238E27FC236}">
                <a16:creationId xmlns:a16="http://schemas.microsoft.com/office/drawing/2014/main" id="{39393668-3CED-6D4C-9C18-F75684495B99}"/>
              </a:ext>
            </a:extLst>
          </p:cNvPr>
          <p:cNvSpPr>
            <a:spLocks noGrp="1"/>
          </p:cNvSpPr>
          <p:nvPr>
            <p:ph idx="1"/>
          </p:nvPr>
        </p:nvSpPr>
        <p:spPr>
          <a:xfrm>
            <a:off x="1363980" y="4373002"/>
            <a:ext cx="10334684" cy="2095144"/>
          </a:xfrm>
        </p:spPr>
        <p:txBody>
          <a:bodyPr/>
          <a:lstStyle/>
          <a:p>
            <a:r>
              <a:rPr lang="en-US" b="1" dirty="0"/>
              <a:t>Categorical Variable Decision Tree: </a:t>
            </a:r>
            <a:r>
              <a:rPr lang="en-US" dirty="0"/>
              <a:t>Decision Tree which has categorical target variable </a:t>
            </a:r>
          </a:p>
          <a:p>
            <a:endParaRPr lang="en-US" b="1" dirty="0"/>
          </a:p>
          <a:p>
            <a:r>
              <a:rPr lang="en-US" b="1" dirty="0"/>
              <a:t>Continuous Variable Decision Tree: </a:t>
            </a:r>
            <a:r>
              <a:rPr lang="en-US" dirty="0"/>
              <a:t>Decision Tree which has continuous target variable</a:t>
            </a:r>
          </a:p>
          <a:p>
            <a:endParaRPr lang="en-US" dirty="0"/>
          </a:p>
        </p:txBody>
      </p:sp>
      <p:pic>
        <p:nvPicPr>
          <p:cNvPr id="4" name="Picture 3">
            <a:extLst>
              <a:ext uri="{FF2B5EF4-FFF2-40B4-BE49-F238E27FC236}">
                <a16:creationId xmlns:a16="http://schemas.microsoft.com/office/drawing/2014/main" id="{A984AD86-0A56-DB4E-BF81-0E8E56819EB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62718" y="1424180"/>
            <a:ext cx="2865120" cy="2910840"/>
          </a:xfrm>
          <a:prstGeom prst="rect">
            <a:avLst/>
          </a:prstGeom>
        </p:spPr>
      </p:pic>
    </p:spTree>
    <p:extLst>
      <p:ext uri="{BB962C8B-B14F-4D97-AF65-F5344CB8AC3E}">
        <p14:creationId xmlns:p14="http://schemas.microsoft.com/office/powerpoint/2010/main" val="2697860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CB0569-2115-4200-A3F4-845D64B65394}"/>
              </a:ext>
            </a:extLst>
          </p:cNvPr>
          <p:cNvSpPr>
            <a:spLocks noGrp="1"/>
          </p:cNvSpPr>
          <p:nvPr>
            <p:ph type="body" sz="quarter" idx="11"/>
          </p:nvPr>
        </p:nvSpPr>
        <p:spPr/>
        <p:txBody>
          <a:bodyPr/>
          <a:lstStyle/>
          <a:p>
            <a:r>
              <a:rPr lang="en-US" dirty="0"/>
              <a:t>Tree-based methods are simple and useful for interpretation.</a:t>
            </a:r>
          </a:p>
          <a:p>
            <a:r>
              <a:rPr lang="en-US" dirty="0"/>
              <a:t>Tend to overfit leading to poor performance. </a:t>
            </a:r>
          </a:p>
          <a:p>
            <a:r>
              <a:rPr lang="en-US" dirty="0"/>
              <a:t>We also discuss bagging, random forests, and boosting. </a:t>
            </a:r>
          </a:p>
          <a:p>
            <a:r>
              <a:rPr lang="en-US" dirty="0"/>
              <a:t>Combining multiple trees to often yield improvements in prediction accuracy, at the expense of some loss interpretation.</a:t>
            </a:r>
          </a:p>
          <a:p>
            <a:endParaRPr lang="en-US" dirty="0"/>
          </a:p>
        </p:txBody>
      </p:sp>
      <p:sp>
        <p:nvSpPr>
          <p:cNvPr id="3" name="Title 2">
            <a:extLst>
              <a:ext uri="{FF2B5EF4-FFF2-40B4-BE49-F238E27FC236}">
                <a16:creationId xmlns:a16="http://schemas.microsoft.com/office/drawing/2014/main" id="{FCB57C03-7F9A-459D-9705-C7A8EE77840B}"/>
              </a:ext>
            </a:extLst>
          </p:cNvPr>
          <p:cNvSpPr>
            <a:spLocks noGrp="1"/>
          </p:cNvSpPr>
          <p:nvPr>
            <p:ph type="title"/>
          </p:nvPr>
        </p:nvSpPr>
        <p:spPr/>
        <p:txBody>
          <a:bodyPr/>
          <a:lstStyle/>
          <a:p>
            <a:r>
              <a:rPr lang="en-US" dirty="0"/>
              <a:t>Pros and Cons</a:t>
            </a:r>
          </a:p>
        </p:txBody>
      </p:sp>
    </p:spTree>
    <p:extLst>
      <p:ext uri="{BB962C8B-B14F-4D97-AF65-F5344CB8AC3E}">
        <p14:creationId xmlns:p14="http://schemas.microsoft.com/office/powerpoint/2010/main" val="2175933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BAD51349-7B44-4D6E-A055-839E8C4DF666}"/>
                  </a:ext>
                </a:extLst>
              </p:cNvPr>
              <p:cNvSpPr>
                <a:spLocks noGrp="1"/>
              </p:cNvSpPr>
              <p:nvPr>
                <p:ph type="body" sz="quarter" idx="11"/>
              </p:nvPr>
            </p:nvSpPr>
            <p:spPr/>
            <p:txBody>
              <a:bodyPr/>
              <a:lstStyle/>
              <a:p>
                <a:pPr marL="0" indent="0">
                  <a:buNone/>
                </a:pPr>
                <a:r>
                  <a:rPr lang="en-US" sz="2880" dirty="0"/>
                  <a:t>Four commonly used algorithms in decision tree:</a:t>
                </a:r>
              </a:p>
              <a:p>
                <a:pPr marL="0" indent="0">
                  <a:buNone/>
                </a:pPr>
                <a:r>
                  <a:rPr lang="en-US" b="1" dirty="0"/>
                  <a:t>Gini Impurity </a:t>
                </a: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𝑰</m:t>
                      </m:r>
                      <m:d>
                        <m:dPr>
                          <m:ctrlPr>
                            <a:rPr lang="en-US" b="1" i="1" smtClean="0">
                              <a:latin typeface="Cambria Math" panose="02040503050406030204" pitchFamily="18" charset="0"/>
                            </a:rPr>
                          </m:ctrlPr>
                        </m:dPr>
                        <m:e>
                          <m:r>
                            <a:rPr lang="en-US" b="1" i="1" smtClean="0">
                              <a:latin typeface="Cambria Math" panose="02040503050406030204" pitchFamily="18" charset="0"/>
                            </a:rPr>
                            <m:t>𝒑</m:t>
                          </m:r>
                        </m:e>
                      </m:d>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nary>
                        <m:naryPr>
                          <m:chr m:val="∑"/>
                          <m:ctrlPr>
                            <a:rPr lang="en-US" b="1" i="1" smtClean="0">
                              <a:latin typeface="Cambria Math" panose="02040503050406030204" pitchFamily="18" charset="0"/>
                            </a:rPr>
                          </m:ctrlPr>
                        </m:naryPr>
                        <m:sub>
                          <m:r>
                            <m:rPr>
                              <m:brk m:alnAt="23"/>
                            </m:rP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rPr>
                            <m:t>𝟏</m:t>
                          </m:r>
                        </m:sub>
                        <m:sup>
                          <m:r>
                            <a:rPr lang="en-US" b="1" i="1" smtClean="0">
                              <a:latin typeface="Cambria Math" panose="02040503050406030204" pitchFamily="18" charset="0"/>
                            </a:rPr>
                            <m:t>𝒋</m:t>
                          </m:r>
                        </m:sup>
                        <m:e>
                          <m:sSubSup>
                            <m:sSubSupPr>
                              <m:ctrlPr>
                                <a:rPr lang="en-US" b="1" i="1">
                                  <a:latin typeface="Cambria Math" panose="02040503050406030204" pitchFamily="18" charset="0"/>
                                  <a:ea typeface="Cambria Math" panose="02040503050406030204" pitchFamily="18" charset="0"/>
                                </a:rPr>
                              </m:ctrlPr>
                            </m:sSubSupPr>
                            <m:e>
                              <m:r>
                                <a:rPr lang="en-US" b="1" i="1">
                                  <a:latin typeface="Cambria Math" panose="02040503050406030204" pitchFamily="18" charset="0"/>
                                  <a:ea typeface="Cambria Math" panose="02040503050406030204" pitchFamily="18" charset="0"/>
                                </a:rPr>
                                <m:t>𝒑</m:t>
                              </m:r>
                            </m:e>
                            <m:sub>
                              <m:r>
                                <a:rPr lang="en-US" b="1" i="1">
                                  <a:latin typeface="Cambria Math" panose="02040503050406030204" pitchFamily="18" charset="0"/>
                                  <a:ea typeface="Cambria Math" panose="02040503050406030204" pitchFamily="18" charset="0"/>
                                </a:rPr>
                                <m:t>𝒊</m:t>
                              </m:r>
                            </m:sub>
                            <m:sup>
                              <m:r>
                                <a:rPr lang="en-US" b="1" i="1">
                                  <a:latin typeface="Cambria Math" panose="02040503050406030204" pitchFamily="18" charset="0"/>
                                  <a:ea typeface="Cambria Math" panose="02040503050406030204" pitchFamily="18" charset="0"/>
                                </a:rPr>
                                <m:t>𝟐</m:t>
                              </m:r>
                            </m:sup>
                          </m:sSubSup>
                        </m:e>
                      </m:nary>
                    </m:oMath>
                  </m:oMathPara>
                </a14:m>
                <a:endParaRPr lang="en-US" b="1" dirty="0"/>
              </a:p>
              <a:p>
                <a:r>
                  <a:rPr lang="en-US" dirty="0"/>
                  <a:t>Compute Gini impurity for a set of items with J classes, where </a:t>
                </a:r>
                <a:r>
                  <a:rPr lang="en-US" dirty="0" err="1"/>
                  <a:t>i</a:t>
                </a:r>
                <a:r>
                  <a:rPr lang="en-US" dirty="0"/>
                  <a:t> in {1, 2, .., J} and p</a:t>
                </a:r>
                <a:r>
                  <a:rPr lang="en-US" baseline="-25000" dirty="0"/>
                  <a:t>i</a:t>
                </a:r>
                <a:r>
                  <a:rPr lang="en-US" dirty="0"/>
                  <a:t> be the fraction of items labeled with class </a:t>
                </a:r>
                <a:r>
                  <a:rPr lang="en-US" dirty="0" err="1"/>
                  <a:t>i</a:t>
                </a:r>
                <a:r>
                  <a:rPr lang="en-US" dirty="0"/>
                  <a:t> in the set.</a:t>
                </a:r>
              </a:p>
              <a:p>
                <a:r>
                  <a:rPr lang="en-US" dirty="0"/>
                  <a:t>It works with categorical target variable “Success” or “Failure”.</a:t>
                </a:r>
              </a:p>
              <a:p>
                <a:r>
                  <a:rPr lang="en-US" dirty="0"/>
                  <a:t>Higher the value of Gini higher the homogeneity.</a:t>
                </a:r>
              </a:p>
              <a:p>
                <a:r>
                  <a:rPr lang="en-US" dirty="0"/>
                  <a:t>CART (Classification and Regression Tree) uses Gini method to create binary splits.</a:t>
                </a:r>
              </a:p>
            </p:txBody>
          </p:sp>
        </mc:Choice>
        <mc:Fallback xmlns="">
          <p:sp>
            <p:nvSpPr>
              <p:cNvPr id="2" name="Text Placeholder 1">
                <a:extLst>
                  <a:ext uri="{FF2B5EF4-FFF2-40B4-BE49-F238E27FC236}">
                    <a16:creationId xmlns:a16="http://schemas.microsoft.com/office/drawing/2014/main" id="{BAD51349-7B44-4D6E-A055-839E8C4DF666}"/>
                  </a:ext>
                </a:extLst>
              </p:cNvPr>
              <p:cNvSpPr>
                <a:spLocks noGrp="1" noRot="1" noChangeAspect="1" noMove="1" noResize="1" noEditPoints="1" noAdjustHandles="1" noChangeArrowheads="1" noChangeShapeType="1" noTextEdit="1"/>
              </p:cNvSpPr>
              <p:nvPr>
                <p:ph type="body" sz="quarter" idx="11"/>
              </p:nvPr>
            </p:nvSpPr>
            <p:spPr>
              <a:blipFill>
                <a:blip r:embed="rId2"/>
                <a:stretch>
                  <a:fillRect l="-1171" t="-1821" b="-15478"/>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0553B207-D54B-4233-B6ED-8012C27ED865}"/>
              </a:ext>
            </a:extLst>
          </p:cNvPr>
          <p:cNvSpPr>
            <a:spLocks noGrp="1"/>
          </p:cNvSpPr>
          <p:nvPr>
            <p:ph type="title"/>
          </p:nvPr>
        </p:nvSpPr>
        <p:spPr/>
        <p:txBody>
          <a:bodyPr/>
          <a:lstStyle/>
          <a:p>
            <a:r>
              <a:rPr lang="en-US" dirty="0"/>
              <a:t>How does a tree decide where to split?</a:t>
            </a:r>
          </a:p>
        </p:txBody>
      </p:sp>
    </p:spTree>
    <p:extLst>
      <p:ext uri="{BB962C8B-B14F-4D97-AF65-F5344CB8AC3E}">
        <p14:creationId xmlns:p14="http://schemas.microsoft.com/office/powerpoint/2010/main" val="948678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6EA4FE-F459-4245-91E2-91270173B7F2}"/>
              </a:ext>
            </a:extLst>
          </p:cNvPr>
          <p:cNvSpPr>
            <a:spLocks noGrp="1"/>
          </p:cNvSpPr>
          <p:nvPr>
            <p:ph type="title"/>
          </p:nvPr>
        </p:nvSpPr>
        <p:spPr/>
        <p:txBody>
          <a:bodyPr/>
          <a:lstStyle/>
          <a:p>
            <a:r>
              <a:rPr lang="en-US" dirty="0"/>
              <a:t>How does a tree decide where to split?</a:t>
            </a:r>
          </a:p>
        </p:txBody>
      </p:sp>
      <p:sp>
        <p:nvSpPr>
          <p:cNvPr id="4" name="Content Placeholder 2">
            <a:extLst>
              <a:ext uri="{FF2B5EF4-FFF2-40B4-BE49-F238E27FC236}">
                <a16:creationId xmlns:a16="http://schemas.microsoft.com/office/drawing/2014/main" id="{7C2B94C5-CD53-4AEB-A1C2-9D56E70AA41F}"/>
              </a:ext>
            </a:extLst>
          </p:cNvPr>
          <p:cNvSpPr txBox="1">
            <a:spLocks/>
          </p:cNvSpPr>
          <p:nvPr/>
        </p:nvSpPr>
        <p:spPr>
          <a:xfrm>
            <a:off x="1363980" y="1825625"/>
            <a:ext cx="9464040" cy="4351338"/>
          </a:xfr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Arial"/>
              <a:buNone/>
            </a:pPr>
            <a:r>
              <a:rPr lang="en-US" b="1" dirty="0"/>
              <a:t>Information Gain:</a:t>
            </a:r>
          </a:p>
          <a:p>
            <a:endParaRPr lang="en-US" dirty="0"/>
          </a:p>
        </p:txBody>
      </p:sp>
      <p:pic>
        <p:nvPicPr>
          <p:cNvPr id="5" name="Picture 4">
            <a:extLst>
              <a:ext uri="{FF2B5EF4-FFF2-40B4-BE49-F238E27FC236}">
                <a16:creationId xmlns:a16="http://schemas.microsoft.com/office/drawing/2014/main" id="{B5364A3E-3D54-4028-9C47-671396DB741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60595" y="2218213"/>
            <a:ext cx="4815840" cy="1783080"/>
          </a:xfrm>
          <a:prstGeom prst="rect">
            <a:avLst/>
          </a:prstGeom>
        </p:spPr>
      </p:pic>
      <p:sp>
        <p:nvSpPr>
          <p:cNvPr id="6" name="Rectangle 5">
            <a:extLst>
              <a:ext uri="{FF2B5EF4-FFF2-40B4-BE49-F238E27FC236}">
                <a16:creationId xmlns:a16="http://schemas.microsoft.com/office/drawing/2014/main" id="{0C15464A-8D39-4926-945B-290C3E360CBB}"/>
              </a:ext>
            </a:extLst>
          </p:cNvPr>
          <p:cNvSpPr/>
          <p:nvPr/>
        </p:nvSpPr>
        <p:spPr>
          <a:xfrm>
            <a:off x="1425870" y="4001293"/>
            <a:ext cx="9340261" cy="2308324"/>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4B2E83"/>
                </a:solidFill>
                <a:latin typeface="Open Sans"/>
              </a:rPr>
              <a:t>Less impure node requires less information to describe it and, more impure node requires more information. Information theory is a measure to define this degree of disorganization in a system known as Entropy. If the sample is completely homogeneous, then the entropy is zero and if the sample is an equally divided (50% – 50%), it has entropy of one.</a:t>
            </a:r>
          </a:p>
        </p:txBody>
      </p:sp>
    </p:spTree>
    <p:extLst>
      <p:ext uri="{BB962C8B-B14F-4D97-AF65-F5344CB8AC3E}">
        <p14:creationId xmlns:p14="http://schemas.microsoft.com/office/powerpoint/2010/main" val="2893841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DC724028-0FC8-4337-85AE-00AE823C664F}"/>
                  </a:ext>
                </a:extLst>
              </p:cNvPr>
              <p:cNvSpPr>
                <a:spLocks noGrp="1"/>
              </p:cNvSpPr>
              <p:nvPr>
                <p:ph type="body" sz="quarter" idx="11"/>
              </p:nvPr>
            </p:nvSpPr>
            <p:spPr/>
            <p:txBody>
              <a:bodyPr/>
              <a:lstStyle/>
              <a:p>
                <a:pPr marL="0" indent="0">
                  <a:buNone/>
                </a:pPr>
                <a:r>
                  <a:rPr lang="en-US" sz="2400" dirty="0"/>
                  <a:t>Entropy</a:t>
                </a:r>
              </a:p>
              <a:p>
                <a:r>
                  <a:rPr lang="en-US" sz="2400" dirty="0"/>
                  <a:t>If you have two labels</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m:t>
                      </m:r>
                      <m:r>
                        <a:rPr lang="en-US" sz="2400" b="0" i="1" smtClean="0">
                          <a:latin typeface="Cambria Math" panose="02040503050406030204" pitchFamily="18" charset="0"/>
                        </a:rPr>
                        <m:t>=−</m:t>
                      </m:r>
                      <m:r>
                        <a:rPr lang="en-US" sz="2400" b="0" i="1" smtClean="0">
                          <a:latin typeface="Cambria Math" panose="02040503050406030204" pitchFamily="18" charset="0"/>
                        </a:rPr>
                        <m:t>𝑝</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𝑙𝑜𝑔</m:t>
                          </m:r>
                        </m:e>
                        <m:sub>
                          <m:r>
                            <a:rPr lang="en-US" sz="2400" b="0" i="1" smtClean="0">
                              <a:latin typeface="Cambria Math" panose="02040503050406030204" pitchFamily="18" charset="0"/>
                            </a:rPr>
                            <m:t>2</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𝑝</m:t>
                          </m:r>
                        </m:e>
                      </m:d>
                      <m:r>
                        <a:rPr lang="en-US" sz="2400" b="0" i="1" smtClean="0">
                          <a:latin typeface="Cambria Math" panose="02040503050406030204" pitchFamily="18" charset="0"/>
                        </a:rPr>
                        <m:t>−</m:t>
                      </m:r>
                      <m:r>
                        <a:rPr lang="en-US" sz="2400" b="0" i="1" smtClean="0">
                          <a:latin typeface="Cambria Math" panose="02040503050406030204" pitchFamily="18" charset="0"/>
                        </a:rPr>
                        <m:t>𝑞</m:t>
                      </m:r>
                      <m:sSub>
                        <m:sSubPr>
                          <m:ctrlPr>
                            <a:rPr lang="en-US" i="1">
                              <a:latin typeface="Cambria Math" panose="02040503050406030204" pitchFamily="18" charset="0"/>
                            </a:rPr>
                          </m:ctrlPr>
                        </m:sSubPr>
                        <m:e>
                          <m:r>
                            <a:rPr lang="en-US" i="1">
                              <a:latin typeface="Cambria Math" panose="02040503050406030204" pitchFamily="18" charset="0"/>
                            </a:rPr>
                            <m:t>𝑙𝑜𝑔</m:t>
                          </m:r>
                        </m:e>
                        <m:sub>
                          <m:r>
                            <a:rPr lang="en-US" i="1">
                              <a:latin typeface="Cambria Math" panose="02040503050406030204" pitchFamily="18" charset="0"/>
                            </a:rPr>
                            <m:t>2</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𝑞</m:t>
                          </m:r>
                        </m:e>
                      </m:d>
                    </m:oMath>
                  </m:oMathPara>
                </a14:m>
                <a:endParaRPr lang="en-US" sz="2400" dirty="0"/>
              </a:p>
              <a:p>
                <a:pPr marL="0" indent="0">
                  <a:buNone/>
                </a:pPr>
                <a:r>
                  <a:rPr lang="en-US" sz="2400" dirty="0"/>
                  <a:t>Here p and q is probability of success and failure respectively in that node.</a:t>
                </a:r>
              </a:p>
              <a:p>
                <a:pPr marL="0" indent="0">
                  <a:buNone/>
                </a:pPr>
                <a:r>
                  <a:rPr lang="en-US" sz="2400" dirty="0"/>
                  <a:t>Entropy is also used with categorical target variable. It chooses the split which has lowest entropy compared to parent node and other splits. The lesser the entropy, the better it is.</a:t>
                </a:r>
              </a:p>
              <a:p>
                <a:r>
                  <a:rPr lang="en-US" sz="2400" dirty="0"/>
                  <a:t>More than two labels</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m:t>
                      </m:r>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𝑖</m:t>
                          </m: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𝑙𝑜𝑔</m:t>
                              </m:r>
                            </m:e>
                            <m:sub>
                              <m:r>
                                <a:rPr lang="en-US" i="1">
                                  <a:latin typeface="Cambria Math" panose="02040503050406030204" pitchFamily="18" charset="0"/>
                                </a:rPr>
                                <m:t>2</m:t>
                              </m:r>
                            </m:sub>
                          </m:sSub>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e>
                          </m:d>
                        </m:e>
                      </m:nary>
                    </m:oMath>
                  </m:oMathPara>
                </a14:m>
                <a:endParaRPr lang="en-US" sz="2400" dirty="0"/>
              </a:p>
              <a:p>
                <a:endParaRPr lang="en-US" sz="2400" dirty="0"/>
              </a:p>
            </p:txBody>
          </p:sp>
        </mc:Choice>
        <mc:Fallback xmlns="">
          <p:sp>
            <p:nvSpPr>
              <p:cNvPr id="2" name="Text Placeholder 1">
                <a:extLst>
                  <a:ext uri="{FF2B5EF4-FFF2-40B4-BE49-F238E27FC236}">
                    <a16:creationId xmlns:a16="http://schemas.microsoft.com/office/drawing/2014/main" id="{DC724028-0FC8-4337-85AE-00AE823C664F}"/>
                  </a:ext>
                </a:extLst>
              </p:cNvPr>
              <p:cNvSpPr>
                <a:spLocks noGrp="1" noRot="1" noChangeAspect="1" noMove="1" noResize="1" noEditPoints="1" noAdjustHandles="1" noChangeArrowheads="1" noChangeShapeType="1" noTextEdit="1"/>
              </p:cNvSpPr>
              <p:nvPr>
                <p:ph type="body" sz="quarter" idx="11"/>
              </p:nvPr>
            </p:nvSpPr>
            <p:spPr>
              <a:blipFill>
                <a:blip r:embed="rId2"/>
                <a:stretch>
                  <a:fillRect l="-837" t="-1062" b="-3338"/>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F9A5DAC5-70F0-4C91-9EA3-2769C4873B9E}"/>
              </a:ext>
            </a:extLst>
          </p:cNvPr>
          <p:cNvSpPr>
            <a:spLocks noGrp="1"/>
          </p:cNvSpPr>
          <p:nvPr>
            <p:ph type="title"/>
          </p:nvPr>
        </p:nvSpPr>
        <p:spPr/>
        <p:txBody>
          <a:bodyPr/>
          <a:lstStyle/>
          <a:p>
            <a:r>
              <a:rPr lang="en-US" dirty="0"/>
              <a:t>How does a tree decide where to split? </a:t>
            </a:r>
          </a:p>
        </p:txBody>
      </p:sp>
    </p:spTree>
    <p:extLst>
      <p:ext uri="{BB962C8B-B14F-4D97-AF65-F5344CB8AC3E}">
        <p14:creationId xmlns:p14="http://schemas.microsoft.com/office/powerpoint/2010/main" val="28950964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11.0&quot;&gt;&lt;object type=&quot;1&quot; unique_id=&quot;10001&quot;&gt;&lt;object type=&quot;2&quot; unique_id=&quot;12533&quot;&gt;&lt;object type=&quot;3&quot; unique_id=&quot;12534&quot;&gt;&lt;property id=&quot;20148&quot; value=&quot;5&quot;/&gt;&lt;property id=&quot;20300&quot; value=&quot;Slide 1&quot;/&gt;&lt;property id=&quot;20307&quot; value=&quot;256&quot;/&gt;&lt;/object&gt;&lt;object type=&quot;3&quot; unique_id=&quot;12537&quot;&gt;&lt;property id=&quot;20148&quot; value=&quot;5&quot;/&gt;&lt;property id=&quot;20300&quot; value=&quot;Slide 2 - &amp;quot;Today’s Agenda&amp;quot;&quot;/&gt;&lt;property id=&quot;20307&quot; value=&quot;259&quot;/&gt;&lt;/object&gt;&lt;object type=&quot;3&quot; unique_id=&quot;12538&quot;&gt;&lt;property id=&quot;20148&quot; value=&quot;5&quot;/&gt;&lt;property id=&quot;20300&quot; value=&quot;Slide 4 - &amp;quot;Data Science Everywhere&amp;quot;&quot;/&gt;&lt;property id=&quot;20307&quot; value=&quot;260&quot;/&gt;&lt;/object&gt;&lt;object type=&quot;3&quot; unique_id=&quot;12539&quot;&gt;&lt;property id=&quot;20148&quot; value=&quot;5&quot;/&gt;&lt;property id=&quot;20300&quot; value=&quot;Slide 5 - &amp;quot;What to Look for in a Use Case&amp;quot;&quot;/&gt;&lt;property id=&quot;20307&quot; value=&quot;261&quot;/&gt;&lt;/object&gt;&lt;object type=&quot;3&quot; unique_id=&quot;12540&quot;&gt;&lt;property id=&quot;20148&quot; value=&quot;5&quot;/&gt;&lt;property id=&quot;20300&quot; value=&quot;Slide 6&quot;/&gt;&lt;property id=&quot;20307&quot; value=&quot;262&quot;/&gt;&lt;/object&gt;&lt;object type=&quot;3&quot; unique_id=&quot;12541&quot;&gt;&lt;property id=&quot;20148&quot; value=&quot;5&quot;/&gt;&lt;property id=&quot;20300&quot; value=&quot;Slide 7 - &amp;quot;How to Learn about a Use Case&amp;quot;&quot;/&gt;&lt;property id=&quot;20307&quot; value=&quot;263&quot;/&gt;&lt;/object&gt;&lt;object type=&quot;3&quot; unique_id=&quot;12543&quot;&gt;&lt;property id=&quot;20148&quot; value=&quot;5&quot;/&gt;&lt;property id=&quot;20300&quot; value=&quot;Slide 9 - &amp;quot;break time&amp;quot;&quot;/&gt;&lt;property id=&quot;20307&quot; value=&quot;265&quot;/&gt;&lt;/object&gt;&lt;object type=&quot;3&quot; unique_id=&quot;12544&quot;&gt;&lt;property id=&quot;20148&quot; value=&quot;5&quot;/&gt;&lt;property id=&quot;20300&quot; value=&quot;Slide 10 - &amp;quot;Example Use Cases&amp;quot;&quot;/&gt;&lt;property id=&quot;20307&quot; value=&quot;266&quot;/&gt;&lt;/object&gt;&lt;object type=&quot;3&quot; unique_id=&quot;12549&quot;&gt;&lt;property id=&quot;20148&quot; value=&quot;5&quot;/&gt;&lt;property id=&quot;20300&quot; value=&quot;Slide 32 - &amp;quot;the end&amp;quot;&quot;/&gt;&lt;property id=&quot;20307&quot; value=&quot;271&quot;/&gt;&lt;/object&gt;&lt;object type=&quot;3&quot; unique_id=&quot;12915&quot;&gt;&lt;property id=&quot;20148&quot; value=&quot;5&quot;/&gt;&lt;property id=&quot;20300&quot; value=&quot;Slide 3&quot;/&gt;&lt;property id=&quot;20307&quot; value=&quot;272&quot;/&gt;&lt;/object&gt;&lt;object type=&quot;3&quot; unique_id=&quot;13248&quot;&gt;&lt;property id=&quot;20148&quot; value=&quot;5&quot;/&gt;&lt;property id=&quot;20300&quot; value=&quot;Slide 8 - &amp;quot;CRISP-DM&amp;quot;&quot;/&gt;&lt;property id=&quot;20307&quot; value=&quot;2940&quot;/&gt;&lt;/object&gt;&lt;object type=&quot;3&quot; unique_id=&quot;13249&quot;&gt;&lt;property id=&quot;20148&quot; value=&quot;5&quot;/&gt;&lt;property id=&quot;20300&quot; value=&quot;Slide 11&quot;/&gt;&lt;property id=&quot;20307&quot; value=&quot;2942&quot;/&gt;&lt;/object&gt;&lt;object type=&quot;3&quot; unique_id=&quot;13250&quot;&gt;&lt;property id=&quot;20148&quot; value=&quot;5&quot;/&gt;&lt;property id=&quot;20300&quot; value=&quot;Slide 12 - &amp;quot;Costco – Zero Waste&amp;quot;&quot;/&gt;&lt;property id=&quot;20307&quot; value=&quot;2943&quot;/&gt;&lt;/object&gt;&lt;object type=&quot;3&quot; unique_id=&quot;13251&quot;&gt;&lt;property id=&quot;20148&quot; value=&quot;5&quot;/&gt;&lt;property id=&quot;20300&quot; value=&quot;Slide 13 - &amp;quot;Costco – Bakery Zero-Waste&amp;quot;&quot;/&gt;&lt;property id=&quot;20307&quot; value=&quot;801&quot;/&gt;&lt;/object&gt;&lt;object type=&quot;3&quot; unique_id=&quot;13252&quot;&gt;&lt;property id=&quot;20148&quot; value=&quot;5&quot;/&gt;&lt;property id=&quot;20300&quot; value=&quot;Slide 14 - &amp;quot;Cost of Bakery Waste at Costco in United States&amp;quot;&quot;/&gt;&lt;property id=&quot;20307&quot; value=&quot;437&quot;/&gt;&lt;/object&gt;&lt;object type=&quot;3&quot; unique_id=&quot;13253&quot;&gt;&lt;property id=&quot;20148&quot; value=&quot;5&quot;/&gt;&lt;property id=&quot;20300&quot; value=&quot;Slide 15&quot;/&gt;&lt;property id=&quot;20307&quot; value=&quot;2922&quot;/&gt;&lt;/object&gt;&lt;object type=&quot;3&quot; unique_id=&quot;13254&quot;&gt;&lt;property id=&quot;20148&quot; value=&quot;5&quot;/&gt;&lt;property id=&quot;20300&quot; value=&quot;Slide 16&quot;/&gt;&lt;property id=&quot;20307&quot; value=&quot;2923&quot;/&gt;&lt;/object&gt;&lt;object type=&quot;3&quot; unique_id=&quot;13255&quot;&gt;&lt;property id=&quot;20148&quot; value=&quot;5&quot;/&gt;&lt;property id=&quot;20300&quot; value=&quot;Slide 17 - &amp;quot;Cost Savings After Zero-Waste&amp;quot;&quot;/&gt;&lt;property id=&quot;20307&quot; value=&quot;440&quot;/&gt;&lt;/object&gt;&lt;object type=&quot;3&quot; unique_id=&quot;13256&quot;&gt;&lt;property id=&quot;20148&quot; value=&quot;5&quot;/&gt;&lt;property id=&quot;20300&quot; value=&quot;Slide 18&quot;/&gt;&lt;property id=&quot;20307&quot; value=&quot;2934&quot;/&gt;&lt;/object&gt;&lt;object type=&quot;3&quot; unique_id=&quot;13257&quot;&gt;&lt;property id=&quot;20148&quot; value=&quot;5&quot;/&gt;&lt;property id=&quot;20300&quot; value=&quot;Slide 19&quot;/&gt;&lt;property id=&quot;20307&quot; value=&quot;2935&quot;/&gt;&lt;/object&gt;&lt;object type=&quot;3&quot; unique_id=&quot;13258&quot;&gt;&lt;property id=&quot;20148&quot; value=&quot;5&quot;/&gt;&lt;property id=&quot;20300&quot; value=&quot;Slide 20 - &amp;quot;The Home Depot – Shrink Analysis&amp;quot;&quot;/&gt;&lt;property id=&quot;20307&quot; value=&quot;2937&quot;/&gt;&lt;/object&gt;&lt;object type=&quot;3&quot; unique_id=&quot;13259&quot;&gt;&lt;property id=&quot;20148&quot; value=&quot;5&quot;/&gt;&lt;property id=&quot;20300&quot; value=&quot;Slide 21 - &amp;quot;The Home Depot – Shrink Cause Analysis&amp;quot;&quot;/&gt;&lt;property id=&quot;20307&quot; value=&quot;2944&quot;/&gt;&lt;/object&gt;&lt;object type=&quot;3&quot; unique_id=&quot;13260&quot;&gt;&lt;property id=&quot;20148&quot; value=&quot;5&quot;/&gt;&lt;property id=&quot;20300&quot; value=&quot;Slide 22&quot;/&gt;&lt;property id=&quot;20307&quot; value=&quot;2945&quot;/&gt;&lt;/object&gt;&lt;object type=&quot;3&quot; unique_id=&quot;13261&quot;&gt;&lt;property id=&quot;20148&quot; value=&quot;5&quot;/&gt;&lt;property id=&quot;20300&quot; value=&quot;Slide 23&quot;/&gt;&lt;property id=&quot;20307&quot; value=&quot;2946&quot;/&gt;&lt;/object&gt;&lt;object type=&quot;3&quot; unique_id=&quot;13262&quot;&gt;&lt;property id=&quot;20148&quot; value=&quot;5&quot;/&gt;&lt;property id=&quot;20300&quot; value=&quot;Slide 24&quot;/&gt;&lt;property id=&quot;20307&quot; value=&quot;2947&quot;/&gt;&lt;/object&gt;&lt;object type=&quot;3&quot; unique_id=&quot;13263&quot;&gt;&lt;property id=&quot;20148&quot; value=&quot;5&quot;/&gt;&lt;property id=&quot;20300&quot; value=&quot;Slide 25 - &amp;quot;Philips 66 -  Predicting Emergency Shutdowns&amp;quot;&quot;/&gt;&lt;property id=&quot;20307&quot; value=&quot;2938&quot;/&gt;&lt;/object&gt;&lt;object type=&quot;3&quot; unique_id=&quot;13264&quot;&gt;&lt;property id=&quot;20148&quot; value=&quot;5&quot;/&gt;&lt;property id=&quot;20300&quot; value=&quot;Slide 26 - &amp;quot;Phillips 66 – Eliminating Emergency Shutdowns (ESDs)&amp;quot;&quot;/&gt;&lt;property id=&quot;20307&quot; value=&quot;772&quot;/&gt;&lt;/object&gt;&lt;object type=&quot;3&quot; unique_id=&quot;13265&quot;&gt;&lt;property id=&quot;20148&quot; value=&quot;5&quot;/&gt;&lt;property id=&quot;20300&quot; value=&quot;Slide 27 - &amp;quot;Business Challenges&amp;quot;&quot;/&gt;&lt;property id=&quot;20307&quot; value=&quot;513&quot;/&gt;&lt;/object&gt;&lt;object type=&quot;3&quot; unique_id=&quot;13266&quot;&gt;&lt;property id=&quot;20148&quot; value=&quot;5&quot;/&gt;&lt;property id=&quot;20300&quot; value=&quot;Slide 28&quot;/&gt;&lt;property id=&quot;20307&quot; value=&quot;2936&quot;/&gt;&lt;/object&gt;&lt;object type=&quot;3&quot; unique_id=&quot;13267&quot;&gt;&lt;property id=&quot;20148&quot; value=&quot;5&quot;/&gt;&lt;property id=&quot;20300&quot; value=&quot;Slide 29&quot;/&gt;&lt;property id=&quot;20307&quot; value=&quot;498&quot;/&gt;&lt;/object&gt;&lt;object type=&quot;3&quot; unique_id=&quot;13268&quot;&gt;&lt;property id=&quot;20148&quot; value=&quot;5&quot;/&gt;&lt;property id=&quot;20300&quot; value=&quot;Slide 30 - &amp;quot;What are key learnings?&amp;quot;&quot;/&gt;&lt;property id=&quot;20307&quot; value=&quot;2939&quot;/&gt;&lt;/object&gt;&lt;object type=&quot;3&quot; unique_id=&quot;13269&quot;&gt;&lt;property id=&quot;20148&quot; value=&quot;5&quot;/&gt;&lt;property id=&quot;20300&quot; value=&quot;Slide 31 - &amp;quot;Recap&amp;quot;&quot;/&gt;&lt;property id=&quot;20307&quot; value=&quot;2941&quot;/&gt;&lt;/object&gt;&lt;/object&gt;&lt;object type=&quot;8&quot; unique_id=&quot;12567&quot;&gt;&lt;/object&gt;&lt;/object&gt;&lt;/database&gt;"/>
  <p:tag name="SECTOMILLISECCONVERTED" val="1"/>
</p:tagLst>
</file>

<file path=ppt/theme/theme1.xml><?xml version="1.0" encoding="utf-8"?>
<a:theme xmlns:a="http://schemas.openxmlformats.org/drawingml/2006/main" name="1_Custom Design">
  <a:themeElements>
    <a:clrScheme name="4b2e83 1">
      <a:dk1>
        <a:srgbClr val="4B2E83"/>
      </a:dk1>
      <a:lt1>
        <a:srgbClr val="E8D3A2"/>
      </a:lt1>
      <a:dk2>
        <a:srgbClr val="4B2E83"/>
      </a:dk2>
      <a:lt2>
        <a:srgbClr val="FFFFFF"/>
      </a:lt2>
      <a:accent1>
        <a:srgbClr val="4B2E83"/>
      </a:accent1>
      <a:accent2>
        <a:srgbClr val="E8D3A2"/>
      </a:accent2>
      <a:accent3>
        <a:srgbClr val="FFFFFF"/>
      </a:accent3>
      <a:accent4>
        <a:srgbClr val="B2B2B2"/>
      </a:accent4>
      <a:accent5>
        <a:srgbClr val="26005C"/>
      </a:accent5>
      <a:accent6>
        <a:srgbClr val="917B4C"/>
      </a:accent6>
      <a:hlink>
        <a:srgbClr val="26005C"/>
      </a:hlink>
      <a:folHlink>
        <a:srgbClr val="3300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UW Brand">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UW">
      <a:majorFont>
        <a:latin typeface="Encode Sans Compressed"/>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448</TotalTime>
  <Words>1197</Words>
  <Application>Microsoft Office PowerPoint</Application>
  <PresentationFormat>Widescreen</PresentationFormat>
  <Paragraphs>133</Paragraphs>
  <Slides>29</Slides>
  <Notes>2</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29</vt:i4>
      </vt:variant>
    </vt:vector>
  </HeadingPairs>
  <TitlesOfParts>
    <vt:vector size="43" baseType="lpstr">
      <vt:lpstr>Arial</vt:lpstr>
      <vt:lpstr>Calibri</vt:lpstr>
      <vt:lpstr>Cambria Math</vt:lpstr>
      <vt:lpstr>Courier New</vt:lpstr>
      <vt:lpstr>Encode Sans Compressed</vt:lpstr>
      <vt:lpstr>Encode Sans Normal</vt:lpstr>
      <vt:lpstr>Encode Sans Normal Black</vt:lpstr>
      <vt:lpstr>Lucida Grande</vt:lpstr>
      <vt:lpstr>Open Sans</vt:lpstr>
      <vt:lpstr>Open Sans Light</vt:lpstr>
      <vt:lpstr>Uni Sans Regular</vt:lpstr>
      <vt:lpstr>Wingdings</vt:lpstr>
      <vt:lpstr>1_Custom Design</vt:lpstr>
      <vt:lpstr>Custom Design</vt:lpstr>
      <vt:lpstr>PowerPoint Presentation</vt:lpstr>
      <vt:lpstr>Today’s Agenda</vt:lpstr>
      <vt:lpstr>Learning Objective</vt:lpstr>
      <vt:lpstr>The Basics of Decision Trees</vt:lpstr>
      <vt:lpstr>Types of Decision Trees</vt:lpstr>
      <vt:lpstr>Pros and Cons</vt:lpstr>
      <vt:lpstr>How does a tree decide where to split?</vt:lpstr>
      <vt:lpstr>How does a tree decide where to split?</vt:lpstr>
      <vt:lpstr>How does a tree decide where to split? </vt:lpstr>
      <vt:lpstr>Andrew Moore’s Entropy in a nutshell</vt:lpstr>
      <vt:lpstr>Andrew Moore’s Entropy in a nutshell</vt:lpstr>
      <vt:lpstr>How does a tree decide where to split?</vt:lpstr>
      <vt:lpstr>How does a tree decide where to split?</vt:lpstr>
      <vt:lpstr>How to construct a Decision Tree?</vt:lpstr>
      <vt:lpstr>Classification Impurity Measure: Entropy</vt:lpstr>
      <vt:lpstr>Entropy for 2-class Cases</vt:lpstr>
      <vt:lpstr>Information Gain Example </vt:lpstr>
      <vt:lpstr>Toy Example</vt:lpstr>
      <vt:lpstr>Toy Example</vt:lpstr>
      <vt:lpstr>Toy Example</vt:lpstr>
      <vt:lpstr>Toy Example</vt:lpstr>
      <vt:lpstr>Classification Impurity Measure: Gini Impurity</vt:lpstr>
      <vt:lpstr>Split of a Numerical Variable</vt:lpstr>
      <vt:lpstr>Over-fitting in decision trees?</vt:lpstr>
      <vt:lpstr> Setting Constraints on Tree Size  </vt:lpstr>
      <vt:lpstr>Setting Constraints on Tree Size</vt:lpstr>
      <vt:lpstr>Setting Constraints on Tree Size</vt:lpstr>
      <vt:lpstr>Setting Constraints on Tree Size</vt:lpstr>
      <vt:lpstr>Tree Pruning</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Office PowerPoint</Application>
  <PresentationFormat>On-screen Show (4:3)</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Cohen</dc:creator>
  <cp:keywords/>
  <cp:lastModifiedBy>mneimneh</cp:lastModifiedBy>
  <cp:revision>48</cp:revision>
  <dcterms:created xsi:type="dcterms:W3CDTF">2020-10-01T01:44:16Z</dcterms:created>
  <dcterms:modified xsi:type="dcterms:W3CDTF">2021-01-15T01:22:55Z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ackgroundColor">
    <vt:lpwstr>white</vt:lpwstr>
  </property>
  <property fmtid="{D5CDD505-2E9C-101B-9397-08002B2CF9AE}" pid="3" name="marp">
    <vt:lpwstr>True</vt:lpwstr>
  </property>
  <property fmtid="{D5CDD505-2E9C-101B-9397-08002B2CF9AE}" pid="4" name="output">
    <vt:lpwstr>powerpoint_presentation</vt:lpwstr>
  </property>
  <property fmtid="{D5CDD505-2E9C-101B-9397-08002B2CF9AE}" pid="5" name="paginate">
    <vt:lpwstr>True</vt:lpwstr>
  </property>
</Properties>
</file>